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7" r:id="rId3"/>
    <p:sldId id="257" r:id="rId4"/>
    <p:sldId id="265" r:id="rId5"/>
    <p:sldId id="258" r:id="rId6"/>
    <p:sldId id="308" r:id="rId7"/>
    <p:sldId id="263" r:id="rId8"/>
    <p:sldId id="309" r:id="rId9"/>
    <p:sldId id="311" r:id="rId10"/>
    <p:sldId id="312" r:id="rId11"/>
    <p:sldId id="313" r:id="rId12"/>
    <p:sldId id="314" r:id="rId13"/>
    <p:sldId id="310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264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00"/>
    <a:srgbClr val="DEDED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231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Unisex</a:t>
          </a:r>
          <a:endParaRPr lang="ko-KR" altLang="en-US" dirty="0">
            <a:solidFill>
              <a:schemeClr val="tx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Mens</a:t>
          </a:r>
          <a:endParaRPr lang="ko-KR" altLang="en-US" dirty="0">
            <a:solidFill>
              <a:schemeClr val="tx1"/>
            </a:solidFill>
          </a:endParaRP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B3CEFD3B-E09D-49F1-946B-93AA6488639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51DEC0DE-8625-4AEA-8CB7-3C34D7D35EAB}" type="par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DA8E049B-CB0B-4D19-A56C-C17A4EE9EE6E}" type="sib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2217CD76-AE87-4055-BF36-77CF9B5E5BBF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7286510-3490-4271-B3BA-802B598C9C06}" type="par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20D7DFB9-C573-4C2E-BEC3-0B6B3AA2C041}" type="sib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Kids</a:t>
          </a:r>
          <a:endParaRPr lang="ko-KR" altLang="en-US" dirty="0">
            <a:solidFill>
              <a:schemeClr val="tx1"/>
            </a:solidFill>
          </a:endParaRP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6CD3D21-FC3F-44F7-825F-206D1B10F79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31CECCA-5820-4CDB-82E4-7E3C9BEE2DB5}" type="par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3D2B0740-1441-4AD6-BB19-DDDA48A612A0}" type="sib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1BDBD701-2A88-41EE-B2D2-E95F9294668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42F96111-BCE2-4C67-B5FF-318750EF162B}" type="par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CF7CDC14-8E0F-4879-A842-FCF13EF3E8FA}" type="sib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551D0103-7639-41B7-92A4-612F92F03C4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1D3C8C6-A7DF-404D-9C6D-531CCFAA331C}" type="par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B75DE8B0-AB8B-4E8A-A71F-695495FF6F7D}" type="sib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1182325E-AD43-4F3F-ABB2-B0166BFBFA57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A084AD5E-4E9D-40BF-9DB3-927D7D7DBED9}" type="par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33A7B9FF-B610-48E8-ACE8-BD6F47CB4D17}" type="sib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Womens</a:t>
          </a:r>
          <a:endParaRPr lang="ko-KR" altLang="en-US" dirty="0">
            <a:solidFill>
              <a:schemeClr val="tx1"/>
            </a:solidFill>
          </a:endParaRP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DFC28720-9E74-467D-AD54-23AB66C5F393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 err="1"/>
            <a:t>Onepeace</a:t>
          </a:r>
          <a:endParaRPr lang="ko-KR" altLang="en-US" dirty="0"/>
        </a:p>
      </dgm:t>
    </dgm:pt>
    <dgm:pt modelId="{ABE8C81C-1D0F-4A99-AD48-CD0A4139F253}" type="par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6D492811-FEF6-4401-99CA-94D54A45B31C}" type="sib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5BF7EF6E-217B-449D-8FD4-DC9ACD51A7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408270C-A1A1-47E2-A427-4C032ED3CD1D}" type="par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6670BF59-3546-4506-94C3-EEECAC6D573F}" type="sib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AA35726E-781B-4218-A280-F793038CCA1D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Accessory</a:t>
          </a:r>
          <a:endParaRPr lang="ko-KR" altLang="en-US" dirty="0">
            <a:solidFill>
              <a:schemeClr val="tx1"/>
            </a:solidFill>
          </a:endParaRPr>
        </a:p>
      </dgm:t>
    </dgm:pt>
    <dgm:pt modelId="{3D8158AA-EF24-4F0F-92B9-56C99B2D8DB0}" type="par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13153553-D033-42F3-B737-4878F7FAF047}" type="sib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FAF13CBF-C215-4DF2-ABBD-6B740105EF01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Necklace</a:t>
          </a:r>
          <a:endParaRPr lang="ko-KR" altLang="en-US" dirty="0"/>
        </a:p>
      </dgm:t>
    </dgm:pt>
    <dgm:pt modelId="{F6B93729-1A01-42E4-97C2-8342C43FC398}" type="par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BCA82836-A12A-4C23-9B16-07E7CB591DA3}" type="sib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68CC5EC1-DE0D-4FD1-B9A6-9A79FF3B6A6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Bracelet</a:t>
          </a:r>
          <a:endParaRPr lang="ko-KR" altLang="en-US" dirty="0"/>
        </a:p>
      </dgm:t>
    </dgm:pt>
    <dgm:pt modelId="{DD78F360-5D79-40E4-9932-BC9EA48400A5}" type="par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2D7B9F7D-398B-43DA-9A60-1BD7D659D997}" type="sib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B2B29342-79AC-4A29-9A01-25A34EE4E205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Ring</a:t>
          </a:r>
          <a:endParaRPr lang="ko-KR" altLang="en-US" dirty="0"/>
        </a:p>
      </dgm:t>
    </dgm:pt>
    <dgm:pt modelId="{7F4FEF7D-1D64-4690-8917-451E8232D35A}" type="par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3F76D437-1B6A-41C3-92F2-A8A101298828}" type="sib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0A7BFEB5-52F2-40B3-8B92-E03A679230D0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21 S/S LOOKBOOK</a:t>
          </a:r>
          <a:endParaRPr lang="ko-KR" altLang="en-US" dirty="0">
            <a:solidFill>
              <a:schemeClr val="tx1"/>
            </a:solidFill>
          </a:endParaRPr>
        </a:p>
      </dgm:t>
    </dgm:pt>
    <dgm:pt modelId="{D8D20EEA-F9E5-4524-BF23-31599D22853F}" type="par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ED967AFB-44C2-4512-96E1-83556D81634F}" type="sib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3D951AAD-DFCE-49B7-A442-5C7358EB4186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6A12033F-DB0F-4BA6-8338-B9E1AD0641B0}" type="par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10B11E26-E409-438C-A0C5-17B334A30836}" type="sib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D39B211E-20C6-480D-A9E4-398469EB140A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194B6AA-49A9-44D7-8DA3-FE5C7A6EA588}" type="par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FD71E2E6-41AA-441D-9C0D-973A7655F211}" type="sib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A26FBDBB-6641-496F-B3E6-2AE8CA1B72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4A44279B-F093-4926-B6B3-C2367D87C356}" type="par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E2C7F0F0-674D-4C0B-9A79-3C896124FB0F}" type="sib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AB79507D-CB7C-4CE7-8D5D-7F5E2EDF3E8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29994D7B-3118-4E96-876C-3F7E69117E19}" type="par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ABB075A7-1BFB-4805-A97A-BEBE38334063}" type="sib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594B2821-B5BA-494B-B2D8-57621BA5CE9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2E7FB86-A3AF-48AC-9845-7AF6712CAECA}" type="par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EDA45A6F-8B96-458B-931A-80865BB42D0C}" type="sib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965AB1AE-1113-4C25-8483-22F7F32C287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Hair</a:t>
          </a:r>
          <a:endParaRPr lang="ko-KR" altLang="en-US" dirty="0"/>
        </a:p>
      </dgm:t>
    </dgm:pt>
    <dgm:pt modelId="{B9938B51-7318-4A2A-AB1D-A7E85742F951}" type="par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3BA67559-2047-49E1-B2DD-5FFD50CB7EDE}" type="sib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6" custLinFactNeighborX="3493"/>
      <dgm:spPr/>
      <dgm:t>
        <a:bodyPr/>
        <a:lstStyle/>
        <a:p>
          <a:pPr latinLnBrk="1"/>
          <a:endParaRPr lang="ko-KR" altLang="en-US"/>
        </a:p>
      </dgm:t>
    </dgm:pt>
    <dgm:pt modelId="{B98EE69D-A979-4111-84B5-E7D33E55F373}" type="pres">
      <dgm:prSet presAssocID="{1AE9C897-D8C2-450B-A90F-766E9FB7CB8E}" presName="rootConnector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F1601B78-8EF3-450F-8824-25AB0353242B}" type="pres">
      <dgm:prSet presAssocID="{1AE9C897-D8C2-450B-A90F-766E9FB7CB8E}" presName="childShape" presStyleCnt="0"/>
      <dgm:spPr/>
    </dgm:pt>
    <dgm:pt modelId="{FF51E749-E4DD-4E22-A9C6-EF681676F834}" type="pres">
      <dgm:prSet presAssocID="{42F96111-BCE2-4C67-B5FF-318750EF162B}" presName="Name13" presStyleLbl="parChTrans1D2" presStyleIdx="0" presStyleCnt="17"/>
      <dgm:spPr/>
      <dgm:t>
        <a:bodyPr/>
        <a:lstStyle/>
        <a:p>
          <a:pPr latinLnBrk="1"/>
          <a:endParaRPr lang="ko-KR" altLang="en-US"/>
        </a:p>
      </dgm:t>
    </dgm:pt>
    <dgm:pt modelId="{19DCF838-CDB2-4EEA-A2A0-CDA245764698}" type="pres">
      <dgm:prSet presAssocID="{1BDBD701-2A88-41EE-B2D2-E95F9294668E}" presName="childText" presStyleLbl="bgAcc1" presStyleIdx="0" presStyleCnt="17" custLinFactNeighborX="-19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5C327B-9E7D-4E8B-9A25-F4FCB108D5B4}" type="pres">
      <dgm:prSet presAssocID="{A1D3C8C6-A7DF-404D-9C6D-531CCFAA331C}" presName="Name13" presStyleLbl="parChTrans1D2" presStyleIdx="1" presStyleCnt="17"/>
      <dgm:spPr/>
      <dgm:t>
        <a:bodyPr/>
        <a:lstStyle/>
        <a:p>
          <a:pPr latinLnBrk="1"/>
          <a:endParaRPr lang="ko-KR" altLang="en-US"/>
        </a:p>
      </dgm:t>
    </dgm:pt>
    <dgm:pt modelId="{458DCB07-D681-4D9D-B67F-DF4E887B0AC3}" type="pres">
      <dgm:prSet presAssocID="{551D0103-7639-41B7-92A4-612F92F03C4E}" presName="childText" presStyleLbl="bgAcc1" presStyleIdx="1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1ABA8D-E461-4A61-826A-CB7C6DF6EF82}" type="pres">
      <dgm:prSet presAssocID="{A084AD5E-4E9D-40BF-9DB3-927D7D7DBED9}" presName="Name13" presStyleLbl="parChTrans1D2" presStyleIdx="2" presStyleCnt="17"/>
      <dgm:spPr/>
      <dgm:t>
        <a:bodyPr/>
        <a:lstStyle/>
        <a:p>
          <a:pPr latinLnBrk="1"/>
          <a:endParaRPr lang="ko-KR" altLang="en-US"/>
        </a:p>
      </dgm:t>
    </dgm:pt>
    <dgm:pt modelId="{B9F9E166-CD5C-4F35-98ED-35F74FBD3185}" type="pres">
      <dgm:prSet presAssocID="{1182325E-AD43-4F3F-ABB2-B0166BFBFA57}" presName="childText" presStyleLbl="bgAcc1" presStyleIdx="2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6" custLinFactNeighborX="2938"/>
      <dgm:spPr/>
      <dgm:t>
        <a:bodyPr/>
        <a:lstStyle/>
        <a:p>
          <a:pPr latinLnBrk="1"/>
          <a:endParaRPr lang="ko-KR" altLang="en-US"/>
        </a:p>
      </dgm:t>
    </dgm:pt>
    <dgm:pt modelId="{CF26EF69-1A7A-4137-88AA-9FEB4C69DB98}" type="pres">
      <dgm:prSet presAssocID="{5B40D15C-B461-484C-BE82-482F9C9FB6E3}" presName="rootConnector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2D8FB96-829C-4784-9081-CAFEAFE7B964}" type="pres">
      <dgm:prSet presAssocID="{5B40D15C-B461-484C-BE82-482F9C9FB6E3}" presName="childShape" presStyleCnt="0"/>
      <dgm:spPr/>
    </dgm:pt>
    <dgm:pt modelId="{3BDEF237-3A9B-4C28-BADF-207B0C3F5A3D}" type="pres">
      <dgm:prSet presAssocID="{51DEC0DE-8625-4AEA-8CB7-3C34D7D35EAB}" presName="Name13" presStyleLbl="parChTrans1D2" presStyleIdx="3" presStyleCnt="17"/>
      <dgm:spPr/>
      <dgm:t>
        <a:bodyPr/>
        <a:lstStyle/>
        <a:p>
          <a:pPr latinLnBrk="1"/>
          <a:endParaRPr lang="ko-KR" altLang="en-US"/>
        </a:p>
      </dgm:t>
    </dgm:pt>
    <dgm:pt modelId="{9D083C7D-C958-4E34-B067-AE28F9B62564}" type="pres">
      <dgm:prSet presAssocID="{B3CEFD3B-E09D-49F1-946B-93AA6488639E}" presName="childText" presStyleLbl="bgAcc1" presStyleIdx="3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E1A28A-70E9-4249-955A-EDC21EF6E813}" type="pres">
      <dgm:prSet presAssocID="{6A12033F-DB0F-4BA6-8338-B9E1AD0641B0}" presName="Name13" presStyleLbl="parChTrans1D2" presStyleIdx="4" presStyleCnt="17"/>
      <dgm:spPr/>
      <dgm:t>
        <a:bodyPr/>
        <a:lstStyle/>
        <a:p>
          <a:pPr latinLnBrk="1"/>
          <a:endParaRPr lang="ko-KR" altLang="en-US"/>
        </a:p>
      </dgm:t>
    </dgm:pt>
    <dgm:pt modelId="{78EC8F4E-53EB-4D4C-BD91-71B181CC7F1F}" type="pres">
      <dgm:prSet presAssocID="{3D951AAD-DFCE-49B7-A442-5C7358EB4186}" presName="childText" presStyleLbl="bgAcc1" presStyleIdx="4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11CDC8-96F0-480D-A019-A1DDA3B1FE6D}" type="pres">
      <dgm:prSet presAssocID="{2194B6AA-49A9-44D7-8DA3-FE5C7A6EA588}" presName="Name13" presStyleLbl="parChTrans1D2" presStyleIdx="5" presStyleCnt="17"/>
      <dgm:spPr/>
      <dgm:t>
        <a:bodyPr/>
        <a:lstStyle/>
        <a:p>
          <a:pPr latinLnBrk="1"/>
          <a:endParaRPr lang="ko-KR" altLang="en-US"/>
        </a:p>
      </dgm:t>
    </dgm:pt>
    <dgm:pt modelId="{3C255386-9AA9-4E4F-B4D0-B2C446078269}" type="pres">
      <dgm:prSet presAssocID="{D39B211E-20C6-480D-A9E4-398469EB140A}" presName="childText" presStyleLbl="bgAcc1" presStyleIdx="5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6" custLinFactNeighborX="3493"/>
      <dgm:spPr/>
      <dgm:t>
        <a:bodyPr/>
        <a:lstStyle/>
        <a:p>
          <a:pPr latinLnBrk="1"/>
          <a:endParaRPr lang="ko-KR" altLang="en-US"/>
        </a:p>
      </dgm:t>
    </dgm:pt>
    <dgm:pt modelId="{27CD49BD-6F02-4506-BD8D-825382204A2A}" type="pres">
      <dgm:prSet presAssocID="{E2848764-5B7B-4B5C-B42B-99ADD89E34D9}" presName="rootConnector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34EE650-D6DD-4878-BF83-BD8A15751DA6}" type="pres">
      <dgm:prSet presAssocID="{E2848764-5B7B-4B5C-B42B-99ADD89E34D9}" presName="childShape" presStyleCnt="0"/>
      <dgm:spPr/>
    </dgm:pt>
    <dgm:pt modelId="{4844581A-FBBB-497C-B539-6D7F19228E13}" type="pres">
      <dgm:prSet presAssocID="{27286510-3490-4271-B3BA-802B598C9C06}" presName="Name13" presStyleLbl="parChTrans1D2" presStyleIdx="6" presStyleCnt="17"/>
      <dgm:spPr/>
      <dgm:t>
        <a:bodyPr/>
        <a:lstStyle/>
        <a:p>
          <a:pPr latinLnBrk="1"/>
          <a:endParaRPr lang="ko-KR" altLang="en-US"/>
        </a:p>
      </dgm:t>
    </dgm:pt>
    <dgm:pt modelId="{DD1DD740-D773-42CA-8B08-C500D63A1752}" type="pres">
      <dgm:prSet presAssocID="{2217CD76-AE87-4055-BF36-77CF9B5E5BBF}" presName="childText" presStyleLbl="bgAcc1" presStyleIdx="6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36CE0A-9A59-4611-A51B-9E0F8E009572}" type="pres">
      <dgm:prSet presAssocID="{ABE8C81C-1D0F-4A99-AD48-CD0A4139F253}" presName="Name13" presStyleLbl="parChTrans1D2" presStyleIdx="7" presStyleCnt="17"/>
      <dgm:spPr/>
      <dgm:t>
        <a:bodyPr/>
        <a:lstStyle/>
        <a:p>
          <a:pPr latinLnBrk="1"/>
          <a:endParaRPr lang="ko-KR" altLang="en-US"/>
        </a:p>
      </dgm:t>
    </dgm:pt>
    <dgm:pt modelId="{B3959440-4549-4006-A7EE-76D646D87CED}" type="pres">
      <dgm:prSet presAssocID="{DFC28720-9E74-467D-AD54-23AB66C5F393}" presName="childText" presStyleLbl="bgAcc1" presStyleIdx="7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B47D8-EA7D-470D-BE5D-C8DE29210414}" type="pres">
      <dgm:prSet presAssocID="{A408270C-A1A1-47E2-A427-4C032ED3CD1D}" presName="Name13" presStyleLbl="parChTrans1D2" presStyleIdx="8" presStyleCnt="17"/>
      <dgm:spPr/>
      <dgm:t>
        <a:bodyPr/>
        <a:lstStyle/>
        <a:p>
          <a:pPr latinLnBrk="1"/>
          <a:endParaRPr lang="ko-KR" altLang="en-US"/>
        </a:p>
      </dgm:t>
    </dgm:pt>
    <dgm:pt modelId="{12802B68-FED1-43AA-9E00-032DB7D9AC1A}" type="pres">
      <dgm:prSet presAssocID="{5BF7EF6E-217B-449D-8FD4-DC9ACD51A7EB}" presName="childText" presStyleLbl="bgAcc1" presStyleIdx="8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544DD2-733A-4304-82BE-731DDA4FD3CE}" type="pres">
      <dgm:prSet presAssocID="{4A44279B-F093-4926-B6B3-C2367D87C356}" presName="Name13" presStyleLbl="parChTrans1D2" presStyleIdx="9" presStyleCnt="17"/>
      <dgm:spPr/>
      <dgm:t>
        <a:bodyPr/>
        <a:lstStyle/>
        <a:p>
          <a:pPr latinLnBrk="1"/>
          <a:endParaRPr lang="ko-KR" altLang="en-US"/>
        </a:p>
      </dgm:t>
    </dgm:pt>
    <dgm:pt modelId="{89E93FBD-6E58-4172-BC26-AFB50DEF8660}" type="pres">
      <dgm:prSet presAssocID="{A26FBDBB-6641-496F-B3E6-2AE8CA1B72EB}" presName="childText" presStyleLbl="bgAcc1" presStyleIdx="9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143ED93-93FB-439D-A958-2C6615C0BA8F}" type="pres">
      <dgm:prSet presAssocID="{EC296EEA-D328-4974-81B6-9ECCCF84568C}" presName="rootConnector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04A8E025-F119-4635-B6D5-37B37A812243}" type="pres">
      <dgm:prSet presAssocID="{EC296EEA-D328-4974-81B6-9ECCCF84568C}" presName="childShape" presStyleCnt="0"/>
      <dgm:spPr/>
    </dgm:pt>
    <dgm:pt modelId="{782D1C1A-E2E4-4900-B4D7-680036E9B5B1}" type="pres">
      <dgm:prSet presAssocID="{231CECCA-5820-4CDB-82E4-7E3C9BEE2DB5}" presName="Name13" presStyleLbl="parChTrans1D2" presStyleIdx="10" presStyleCnt="17"/>
      <dgm:spPr/>
      <dgm:t>
        <a:bodyPr/>
        <a:lstStyle/>
        <a:p>
          <a:pPr latinLnBrk="1"/>
          <a:endParaRPr lang="ko-KR" altLang="en-US"/>
        </a:p>
      </dgm:t>
    </dgm:pt>
    <dgm:pt modelId="{70F3DFAD-EAD1-468C-9A47-1563536BA1DF}" type="pres">
      <dgm:prSet presAssocID="{E6CD3D21-FC3F-44F7-825F-206D1B10F794}" presName="childText" presStyleLbl="bgAcc1" presStyleIdx="10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84CE7B-4456-49FB-8AF0-AF41FBC3A6A8}" type="pres">
      <dgm:prSet presAssocID="{29994D7B-3118-4E96-876C-3F7E69117E19}" presName="Name13" presStyleLbl="parChTrans1D2" presStyleIdx="11" presStyleCnt="17"/>
      <dgm:spPr/>
      <dgm:t>
        <a:bodyPr/>
        <a:lstStyle/>
        <a:p>
          <a:pPr latinLnBrk="1"/>
          <a:endParaRPr lang="ko-KR" altLang="en-US"/>
        </a:p>
      </dgm:t>
    </dgm:pt>
    <dgm:pt modelId="{CEBFAAAD-59E7-4B61-B7F9-FA3B523D6981}" type="pres">
      <dgm:prSet presAssocID="{AB79507D-CB7C-4CE7-8D5D-7F5E2EDF3E82}" presName="childText" presStyleLbl="bgAcc1" presStyleIdx="11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881A3E-42DD-4AF9-9075-1AB82694E88D}" type="pres">
      <dgm:prSet presAssocID="{22E7FB86-A3AF-48AC-9845-7AF6712CAECA}" presName="Name13" presStyleLbl="parChTrans1D2" presStyleIdx="12" presStyleCnt="17"/>
      <dgm:spPr/>
      <dgm:t>
        <a:bodyPr/>
        <a:lstStyle/>
        <a:p>
          <a:pPr latinLnBrk="1"/>
          <a:endParaRPr lang="ko-KR" altLang="en-US"/>
        </a:p>
      </dgm:t>
    </dgm:pt>
    <dgm:pt modelId="{05A832FF-1E92-4082-BF92-408BD4A37C9A}" type="pres">
      <dgm:prSet presAssocID="{594B2821-B5BA-494B-B2D8-57621BA5CE92}" presName="childText" presStyleLbl="bgAcc1" presStyleIdx="12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93F9DC-3BB9-4C11-91E2-5784052F5E28}" type="pres">
      <dgm:prSet presAssocID="{AA35726E-781B-4218-A280-F793038CCA1D}" presName="root" presStyleCnt="0"/>
      <dgm:spPr/>
    </dgm:pt>
    <dgm:pt modelId="{43DE7896-3D21-4874-855B-11828DA012A4}" type="pres">
      <dgm:prSet presAssocID="{AA35726E-781B-4218-A280-F793038CCA1D}" presName="rootComposite" presStyleCnt="0"/>
      <dgm:spPr/>
    </dgm:pt>
    <dgm:pt modelId="{D6E4B200-48D8-4122-9AE7-9CEC8B505044}" type="pres">
      <dgm:prSet presAssocID="{AA35726E-781B-4218-A280-F793038CCA1D}" presName="rootText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72214DAD-E193-477F-87F2-99A77FB7794F}" type="pres">
      <dgm:prSet presAssocID="{AA35726E-781B-4218-A280-F793038CCA1D}" presName="rootConnector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1A19A22-0F4C-4A39-85C0-C7B90F72C16A}" type="pres">
      <dgm:prSet presAssocID="{AA35726E-781B-4218-A280-F793038CCA1D}" presName="childShape" presStyleCnt="0"/>
      <dgm:spPr/>
    </dgm:pt>
    <dgm:pt modelId="{3965296B-8E8E-4E37-962B-3A4B404976D0}" type="pres">
      <dgm:prSet presAssocID="{B9938B51-7318-4A2A-AB1D-A7E85742F951}" presName="Name13" presStyleLbl="parChTrans1D2" presStyleIdx="13" presStyleCnt="17"/>
      <dgm:spPr/>
      <dgm:t>
        <a:bodyPr/>
        <a:lstStyle/>
        <a:p>
          <a:pPr latinLnBrk="1"/>
          <a:endParaRPr lang="ko-KR" altLang="en-US"/>
        </a:p>
      </dgm:t>
    </dgm:pt>
    <dgm:pt modelId="{3AE6D010-E3E8-4C4D-ACCE-FE6C6B77F788}" type="pres">
      <dgm:prSet presAssocID="{965AB1AE-1113-4C25-8483-22F7F32C2874}" presName="childText" presStyleLbl="bgAcc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239D4C-43A4-4FF9-9BF0-F83946D5DBD5}" type="pres">
      <dgm:prSet presAssocID="{F6B93729-1A01-42E4-97C2-8342C43FC398}" presName="Name13" presStyleLbl="parChTrans1D2" presStyleIdx="14" presStyleCnt="17"/>
      <dgm:spPr/>
      <dgm:t>
        <a:bodyPr/>
        <a:lstStyle/>
        <a:p>
          <a:pPr latinLnBrk="1"/>
          <a:endParaRPr lang="ko-KR" altLang="en-US"/>
        </a:p>
      </dgm:t>
    </dgm:pt>
    <dgm:pt modelId="{FE09BB6E-B854-4A0D-A392-5B09ABEC91E2}" type="pres">
      <dgm:prSet presAssocID="{FAF13CBF-C215-4DF2-ABBD-6B740105EF01}" presName="childText" presStyleLbl="bgAcc1" presStyleIdx="14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72157E-D2F7-4E68-A90F-6787F5072954}" type="pres">
      <dgm:prSet presAssocID="{DD78F360-5D79-40E4-9932-BC9EA48400A5}" presName="Name13" presStyleLbl="parChTrans1D2" presStyleIdx="15" presStyleCnt="17"/>
      <dgm:spPr/>
      <dgm:t>
        <a:bodyPr/>
        <a:lstStyle/>
        <a:p>
          <a:pPr latinLnBrk="1"/>
          <a:endParaRPr lang="ko-KR" altLang="en-US"/>
        </a:p>
      </dgm:t>
    </dgm:pt>
    <dgm:pt modelId="{F2366E4B-B1A7-4111-AFE1-39BECAEE5292}" type="pres">
      <dgm:prSet presAssocID="{68CC5EC1-DE0D-4FD1-B9A6-9A79FF3B6A6E}" presName="childText" presStyleLbl="bgAcc1" presStyleIdx="15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3C7177-2023-4208-8034-504FB008C77E}" type="pres">
      <dgm:prSet presAssocID="{7F4FEF7D-1D64-4690-8917-451E8232D35A}" presName="Name13" presStyleLbl="parChTrans1D2" presStyleIdx="16" presStyleCnt="17"/>
      <dgm:spPr/>
      <dgm:t>
        <a:bodyPr/>
        <a:lstStyle/>
        <a:p>
          <a:pPr latinLnBrk="1"/>
          <a:endParaRPr lang="ko-KR" altLang="en-US"/>
        </a:p>
      </dgm:t>
    </dgm:pt>
    <dgm:pt modelId="{EFCE2B34-FC63-4B90-B882-8262D6AB1903}" type="pres">
      <dgm:prSet presAssocID="{B2B29342-79AC-4A29-9A01-25A34EE4E205}" presName="childText" presStyleLbl="bgAcc1" presStyleIdx="16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06C356-B001-4CCE-91C3-ADA63C7E802F}" type="pres">
      <dgm:prSet presAssocID="{0A7BFEB5-52F2-40B3-8B92-E03A679230D0}" presName="root" presStyleCnt="0"/>
      <dgm:spPr/>
    </dgm:pt>
    <dgm:pt modelId="{6BF365FB-5C90-4774-8078-EE6B5367E96F}" type="pres">
      <dgm:prSet presAssocID="{0A7BFEB5-52F2-40B3-8B92-E03A679230D0}" presName="rootComposite" presStyleCnt="0"/>
      <dgm:spPr/>
    </dgm:pt>
    <dgm:pt modelId="{4819AC92-7D3D-435A-BE2A-D2A640B8D6DD}" type="pres">
      <dgm:prSet presAssocID="{0A7BFEB5-52F2-40B3-8B92-E03A679230D0}" presName="root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DAD41C99-C05F-4C24-B1D9-64249BEE2BA4}" type="pres">
      <dgm:prSet presAssocID="{0A7BFEB5-52F2-40B3-8B92-E03A679230D0}" presName="rootConnector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1B492BFA-1EA0-4553-833E-52FAFE62EDDC}" type="pres">
      <dgm:prSet presAssocID="{0A7BFEB5-52F2-40B3-8B92-E03A679230D0}" presName="childShape" presStyleCnt="0"/>
      <dgm:spPr/>
    </dgm:pt>
  </dgm:ptLst>
  <dgm:cxnLst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FD0CC341-8A70-4254-9464-5AAEF863247A}" srcId="{AA35726E-781B-4218-A280-F793038CCA1D}" destId="{FAF13CBF-C215-4DF2-ABBD-6B740105EF01}" srcOrd="1" destOrd="0" parTransId="{F6B93729-1A01-42E4-97C2-8342C43FC398}" sibTransId="{BCA82836-A12A-4C23-9B16-07E7CB591DA3}"/>
    <dgm:cxn modelId="{A9EC2D5B-A87D-4C77-810A-23EFE6D44C7C}" type="presOf" srcId="{22E7FB86-A3AF-48AC-9845-7AF6712CAECA}" destId="{F3881A3E-42DD-4AF9-9075-1AB82694E88D}" srcOrd="0" destOrd="0" presId="urn:microsoft.com/office/officeart/2005/8/layout/hierarchy3"/>
    <dgm:cxn modelId="{067CF733-BB39-4973-A230-4B3AAFBB8CC9}" type="presOf" srcId="{29994D7B-3118-4E96-876C-3F7E69117E19}" destId="{DA84CE7B-4456-49FB-8AF0-AF41FBC3A6A8}" srcOrd="0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D5CA34A3-F53D-44C9-99AD-EF3A893D9BBB}" type="presOf" srcId="{231CECCA-5820-4CDB-82E4-7E3C9BEE2DB5}" destId="{782D1C1A-E2E4-4900-B4D7-680036E9B5B1}" srcOrd="0" destOrd="0" presId="urn:microsoft.com/office/officeart/2005/8/layout/hierarchy3"/>
    <dgm:cxn modelId="{4248DE9B-FB0A-4E4F-A5AD-F4F54A7F9473}" type="presOf" srcId="{B9938B51-7318-4A2A-AB1D-A7E85742F951}" destId="{3965296B-8E8E-4E37-962B-3A4B404976D0}" srcOrd="0" destOrd="0" presId="urn:microsoft.com/office/officeart/2005/8/layout/hierarchy3"/>
    <dgm:cxn modelId="{C3D74CBE-84B7-4EF6-BAB1-B27D9CB07221}" type="presOf" srcId="{AA35726E-781B-4218-A280-F793038CCA1D}" destId="{72214DAD-E193-477F-87F2-99A77FB7794F}" srcOrd="1" destOrd="0" presId="urn:microsoft.com/office/officeart/2005/8/layout/hierarchy3"/>
    <dgm:cxn modelId="{CCC54E5B-C4D5-49FD-9DFE-A9DEE430C74A}" type="presOf" srcId="{DFC28720-9E74-467D-AD54-23AB66C5F393}" destId="{B3959440-4549-4006-A7EE-76D646D87CED}" srcOrd="0" destOrd="0" presId="urn:microsoft.com/office/officeart/2005/8/layout/hierarchy3"/>
    <dgm:cxn modelId="{70E249FB-4769-4E00-9784-A1A380173F7B}" type="presOf" srcId="{A408270C-A1A1-47E2-A427-4C032ED3CD1D}" destId="{821B47D8-EA7D-470D-BE5D-C8DE29210414}" srcOrd="0" destOrd="0" presId="urn:microsoft.com/office/officeart/2005/8/layout/hierarchy3"/>
    <dgm:cxn modelId="{C87387F9-DAB5-49F2-87AD-A31D471872C6}" srcId="{EE70CE5A-C098-4383-AB25-83966CBA281C}" destId="{AA35726E-781B-4218-A280-F793038CCA1D}" srcOrd="4" destOrd="0" parTransId="{3D8158AA-EF24-4F0F-92B9-56C99B2D8DB0}" sibTransId="{13153553-D033-42F3-B737-4878F7FAF047}"/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9AF66A0A-6A0C-4F8F-B7D6-4CC1711DE1F1}" type="presOf" srcId="{AB79507D-CB7C-4CE7-8D5D-7F5E2EDF3E82}" destId="{CEBFAAAD-59E7-4B61-B7F9-FA3B523D6981}" srcOrd="0" destOrd="0" presId="urn:microsoft.com/office/officeart/2005/8/layout/hierarchy3"/>
    <dgm:cxn modelId="{9CE4FC9B-8F8E-409A-8A99-E0A6DA286C42}" srcId="{AA35726E-781B-4218-A280-F793038CCA1D}" destId="{B2B29342-79AC-4A29-9A01-25A34EE4E205}" srcOrd="3" destOrd="0" parTransId="{7F4FEF7D-1D64-4690-8917-451E8232D35A}" sibTransId="{3F76D437-1B6A-41C3-92F2-A8A101298828}"/>
    <dgm:cxn modelId="{9E0F3122-7D60-438E-9C39-35F7CEADF370}" type="presOf" srcId="{5BF7EF6E-217B-449D-8FD4-DC9ACD51A7EB}" destId="{12802B68-FED1-43AA-9E00-032DB7D9AC1A}" srcOrd="0" destOrd="0" presId="urn:microsoft.com/office/officeart/2005/8/layout/hierarchy3"/>
    <dgm:cxn modelId="{4F58FF86-4151-47BF-9862-4A188F18EFDD}" type="presOf" srcId="{A26FBDBB-6641-496F-B3E6-2AE8CA1B72EB}" destId="{89E93FBD-6E58-4172-BC26-AFB50DEF8660}" srcOrd="0" destOrd="0" presId="urn:microsoft.com/office/officeart/2005/8/layout/hierarchy3"/>
    <dgm:cxn modelId="{BB467F8E-E2A9-4174-A7DF-83150F28489B}" srcId="{EC296EEA-D328-4974-81B6-9ECCCF84568C}" destId="{594B2821-B5BA-494B-B2D8-57621BA5CE92}" srcOrd="2" destOrd="0" parTransId="{22E7FB86-A3AF-48AC-9845-7AF6712CAECA}" sibTransId="{EDA45A6F-8B96-458B-931A-80865BB42D0C}"/>
    <dgm:cxn modelId="{7A14535A-4081-454A-A86C-3D20C08A60B1}" srcId="{1AE9C897-D8C2-450B-A90F-766E9FB7CB8E}" destId="{1182325E-AD43-4F3F-ABB2-B0166BFBFA57}" srcOrd="2" destOrd="0" parTransId="{A084AD5E-4E9D-40BF-9DB3-927D7D7DBED9}" sibTransId="{33A7B9FF-B610-48E8-ACE8-BD6F47CB4D17}"/>
    <dgm:cxn modelId="{71BB4AB1-0D6C-443C-86C7-97E02BB78461}" type="presOf" srcId="{7F4FEF7D-1D64-4690-8917-451E8232D35A}" destId="{973C7177-2023-4208-8034-504FB008C77E}" srcOrd="0" destOrd="0" presId="urn:microsoft.com/office/officeart/2005/8/layout/hierarchy3"/>
    <dgm:cxn modelId="{2A1BDB22-0787-4363-B093-D23C0FB742A4}" srcId="{EC296EEA-D328-4974-81B6-9ECCCF84568C}" destId="{E6CD3D21-FC3F-44F7-825F-206D1B10F794}" srcOrd="0" destOrd="0" parTransId="{231CECCA-5820-4CDB-82E4-7E3C9BEE2DB5}" sibTransId="{3D2B0740-1441-4AD6-BB19-DDDA48A612A0}"/>
    <dgm:cxn modelId="{12E96D3C-0A94-4D12-8C7C-7B8BEFD3FD98}" srcId="{E2848764-5B7B-4B5C-B42B-99ADD89E34D9}" destId="{5BF7EF6E-217B-449D-8FD4-DC9ACD51A7EB}" srcOrd="2" destOrd="0" parTransId="{A408270C-A1A1-47E2-A427-4C032ED3CD1D}" sibTransId="{6670BF59-3546-4506-94C3-EEECAC6D573F}"/>
    <dgm:cxn modelId="{AB4C6E98-C9C6-419B-8C44-8876114305E9}" type="presOf" srcId="{27286510-3490-4271-B3BA-802B598C9C06}" destId="{4844581A-FBBB-497C-B539-6D7F19228E13}" srcOrd="0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A32FDADB-2312-4262-AF20-B45F7A3F13D2}" srcId="{5B40D15C-B461-484C-BE82-482F9C9FB6E3}" destId="{3D951AAD-DFCE-49B7-A442-5C7358EB4186}" srcOrd="1" destOrd="0" parTransId="{6A12033F-DB0F-4BA6-8338-B9E1AD0641B0}" sibTransId="{10B11E26-E409-438C-A0C5-17B334A30836}"/>
    <dgm:cxn modelId="{F315925D-82BB-49C1-9682-4A189E9BDC7F}" type="presOf" srcId="{594B2821-B5BA-494B-B2D8-57621BA5CE92}" destId="{05A832FF-1E92-4082-BF92-408BD4A37C9A}" srcOrd="0" destOrd="0" presId="urn:microsoft.com/office/officeart/2005/8/layout/hierarchy3"/>
    <dgm:cxn modelId="{A82AB531-49FB-41A3-8F3E-060AADEBD455}" srcId="{E2848764-5B7B-4B5C-B42B-99ADD89E34D9}" destId="{A26FBDBB-6641-496F-B3E6-2AE8CA1B72EB}" srcOrd="3" destOrd="0" parTransId="{4A44279B-F093-4926-B6B3-C2367D87C356}" sibTransId="{E2C7F0F0-674D-4C0B-9A79-3C896124FB0F}"/>
    <dgm:cxn modelId="{AAADF07D-2282-4BC1-99A9-7D8D94FCD18F}" srcId="{E2848764-5B7B-4B5C-B42B-99ADD89E34D9}" destId="{2217CD76-AE87-4055-BF36-77CF9B5E5BBF}" srcOrd="0" destOrd="0" parTransId="{27286510-3490-4271-B3BA-802B598C9C06}" sibTransId="{20D7DFB9-C573-4C2E-BEC3-0B6B3AA2C041}"/>
    <dgm:cxn modelId="{7A173300-5B2E-45BA-901A-8037B7116A1E}" type="presOf" srcId="{42F96111-BCE2-4C67-B5FF-318750EF162B}" destId="{FF51E749-E4DD-4E22-A9C6-EF681676F834}" srcOrd="0" destOrd="0" presId="urn:microsoft.com/office/officeart/2005/8/layout/hierarchy3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FC4D28AE-F8EB-421D-831A-9939690B9F64}" srcId="{AA35726E-781B-4218-A280-F793038CCA1D}" destId="{68CC5EC1-DE0D-4FD1-B9A6-9A79FF3B6A6E}" srcOrd="2" destOrd="0" parTransId="{DD78F360-5D79-40E4-9932-BC9EA48400A5}" sibTransId="{2D7B9F7D-398B-43DA-9A60-1BD7D659D997}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8067A4A0-DBBA-4071-88E3-166C49DBC7B6}" type="presOf" srcId="{68CC5EC1-DE0D-4FD1-B9A6-9A79FF3B6A6E}" destId="{F2366E4B-B1A7-4111-AFE1-39BECAEE5292}" srcOrd="0" destOrd="0" presId="urn:microsoft.com/office/officeart/2005/8/layout/hierarchy3"/>
    <dgm:cxn modelId="{53B1500D-D981-40B2-AF0F-49A15ED2E0A9}" type="presOf" srcId="{2217CD76-AE87-4055-BF36-77CF9B5E5BBF}" destId="{DD1DD740-D773-42CA-8B08-C500D63A1752}" srcOrd="0" destOrd="0" presId="urn:microsoft.com/office/officeart/2005/8/layout/hierarchy3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4C15D9F6-FAB6-4F6C-BACB-B6BBFEFEAE06}" type="presOf" srcId="{A1D3C8C6-A7DF-404D-9C6D-531CCFAA331C}" destId="{675C327B-9E7D-4E8B-9A25-F4FCB108D5B4}" srcOrd="0" destOrd="0" presId="urn:microsoft.com/office/officeart/2005/8/layout/hierarchy3"/>
    <dgm:cxn modelId="{C0AE349C-A9B8-4C74-9D80-357FCCD3000B}" srcId="{AA35726E-781B-4218-A280-F793038CCA1D}" destId="{965AB1AE-1113-4C25-8483-22F7F32C2874}" srcOrd="0" destOrd="0" parTransId="{B9938B51-7318-4A2A-AB1D-A7E85742F951}" sibTransId="{3BA67559-2047-49E1-B2DD-5FFD50CB7EDE}"/>
    <dgm:cxn modelId="{A643AAEC-E0E0-4BB3-ABA9-2B86537C2D9A}" type="presOf" srcId="{AA35726E-781B-4218-A280-F793038CCA1D}" destId="{D6E4B200-48D8-4122-9AE7-9CEC8B505044}" srcOrd="0" destOrd="0" presId="urn:microsoft.com/office/officeart/2005/8/layout/hierarchy3"/>
    <dgm:cxn modelId="{CC5AD421-98DA-48F3-875B-74F0B032F831}" type="presOf" srcId="{4A44279B-F093-4926-B6B3-C2367D87C356}" destId="{87544DD2-733A-4304-82BE-731DDA4FD3CE}" srcOrd="0" destOrd="0" presId="urn:microsoft.com/office/officeart/2005/8/layout/hierarchy3"/>
    <dgm:cxn modelId="{573EEA01-18F7-404C-8BE2-9FFC125635ED}" type="presOf" srcId="{D39B211E-20C6-480D-A9E4-398469EB140A}" destId="{3C255386-9AA9-4E4F-B4D0-B2C446078269}" srcOrd="0" destOrd="0" presId="urn:microsoft.com/office/officeart/2005/8/layout/hierarchy3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7E395EB9-41EA-4A03-A1BA-BC6F7B8B212D}" type="presOf" srcId="{1BDBD701-2A88-41EE-B2D2-E95F9294668E}" destId="{19DCF838-CDB2-4EEA-A2A0-CDA245764698}" srcOrd="0" destOrd="0" presId="urn:microsoft.com/office/officeart/2005/8/layout/hierarchy3"/>
    <dgm:cxn modelId="{266B969A-CC3A-4819-870D-9E57F1B18BD0}" type="presOf" srcId="{0A7BFEB5-52F2-40B3-8B92-E03A679230D0}" destId="{4819AC92-7D3D-435A-BE2A-D2A640B8D6DD}" srcOrd="0" destOrd="0" presId="urn:microsoft.com/office/officeart/2005/8/layout/hierarchy3"/>
    <dgm:cxn modelId="{B7A91FC9-C6BE-4E58-AEAA-1FFC926ED4BA}" srcId="{EE70CE5A-C098-4383-AB25-83966CBA281C}" destId="{0A7BFEB5-52F2-40B3-8B92-E03A679230D0}" srcOrd="5" destOrd="0" parTransId="{D8D20EEA-F9E5-4524-BF23-31599D22853F}" sibTransId="{ED967AFB-44C2-4512-96E1-83556D81634F}"/>
    <dgm:cxn modelId="{1A14F15F-D7B0-482E-BC99-4FD9F571C653}" type="presOf" srcId="{ABE8C81C-1D0F-4A99-AD48-CD0A4139F253}" destId="{5836CE0A-9A59-4611-A51B-9E0F8E009572}" srcOrd="0" destOrd="0" presId="urn:microsoft.com/office/officeart/2005/8/layout/hierarchy3"/>
    <dgm:cxn modelId="{E2A69715-D146-4B35-BB6A-E85840425B8E}" type="presOf" srcId="{965AB1AE-1113-4C25-8483-22F7F32C2874}" destId="{3AE6D010-E3E8-4C4D-ACCE-FE6C6B77F788}" srcOrd="0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A5923FDA-557E-413A-95E8-951BE2266868}" srcId="{5B40D15C-B461-484C-BE82-482F9C9FB6E3}" destId="{B3CEFD3B-E09D-49F1-946B-93AA6488639E}" srcOrd="0" destOrd="0" parTransId="{51DEC0DE-8625-4AEA-8CB7-3C34D7D35EAB}" sibTransId="{DA8E049B-CB0B-4D19-A56C-C17A4EE9EE6E}"/>
    <dgm:cxn modelId="{7A0F7D85-2670-40E2-B13E-D16B69178821}" type="presOf" srcId="{DD78F360-5D79-40E4-9932-BC9EA48400A5}" destId="{2772157E-D2F7-4E68-A90F-6787F5072954}" srcOrd="0" destOrd="0" presId="urn:microsoft.com/office/officeart/2005/8/layout/hierarchy3"/>
    <dgm:cxn modelId="{F699F9D1-CEEE-43E7-9DCA-A15ADB5C793B}" type="presOf" srcId="{2194B6AA-49A9-44D7-8DA3-FE5C7A6EA588}" destId="{4111CDC8-96F0-480D-A019-A1DDA3B1FE6D}" srcOrd="0" destOrd="0" presId="urn:microsoft.com/office/officeart/2005/8/layout/hierarchy3"/>
    <dgm:cxn modelId="{CA65549A-E2C8-4F3B-8ACC-FADB92F985C8}" type="presOf" srcId="{B3CEFD3B-E09D-49F1-946B-93AA6488639E}" destId="{9D083C7D-C958-4E34-B067-AE28F9B62564}" srcOrd="0" destOrd="0" presId="urn:microsoft.com/office/officeart/2005/8/layout/hierarchy3"/>
    <dgm:cxn modelId="{A4CB75EE-6864-4150-85CD-991F15DD9299}" type="presOf" srcId="{551D0103-7639-41B7-92A4-612F92F03C4E}" destId="{458DCB07-D681-4D9D-B67F-DF4E887B0AC3}" srcOrd="0" destOrd="0" presId="urn:microsoft.com/office/officeart/2005/8/layout/hierarchy3"/>
    <dgm:cxn modelId="{960145AB-8BDC-419B-82C3-814780829F45}" type="presOf" srcId="{0A7BFEB5-52F2-40B3-8B92-E03A679230D0}" destId="{DAD41C99-C05F-4C24-B1D9-64249BEE2BA4}" srcOrd="1" destOrd="0" presId="urn:microsoft.com/office/officeart/2005/8/layout/hierarchy3"/>
    <dgm:cxn modelId="{92C038B9-DFE7-4AB9-BD7F-963EC0EBB945}" type="presOf" srcId="{FAF13CBF-C215-4DF2-ABBD-6B740105EF01}" destId="{FE09BB6E-B854-4A0D-A392-5B09ABEC91E2}" srcOrd="0" destOrd="0" presId="urn:microsoft.com/office/officeart/2005/8/layout/hierarchy3"/>
    <dgm:cxn modelId="{9DFC207D-C415-4B81-BC94-2058C2EAC0C2}" srcId="{EC296EEA-D328-4974-81B6-9ECCCF84568C}" destId="{AB79507D-CB7C-4CE7-8D5D-7F5E2EDF3E82}" srcOrd="1" destOrd="0" parTransId="{29994D7B-3118-4E96-876C-3F7E69117E19}" sibTransId="{ABB075A7-1BFB-4805-A97A-BEBE38334063}"/>
    <dgm:cxn modelId="{EDD97C0C-2DA0-4925-8409-C0655A29A2F3}" type="presOf" srcId="{E6CD3D21-FC3F-44F7-825F-206D1B10F794}" destId="{70F3DFAD-EAD1-468C-9A47-1563536BA1DF}" srcOrd="0" destOrd="0" presId="urn:microsoft.com/office/officeart/2005/8/layout/hierarchy3"/>
    <dgm:cxn modelId="{49141380-7A5C-475A-A05A-658F95F9680B}" srcId="{5B40D15C-B461-484C-BE82-482F9C9FB6E3}" destId="{D39B211E-20C6-480D-A9E4-398469EB140A}" srcOrd="2" destOrd="0" parTransId="{2194B6AA-49A9-44D7-8DA3-FE5C7A6EA588}" sibTransId="{FD71E2E6-41AA-441D-9C0D-973A7655F211}"/>
    <dgm:cxn modelId="{9FED2F89-39A3-462F-8E74-620697A883B7}" srcId="{1AE9C897-D8C2-450B-A90F-766E9FB7CB8E}" destId="{1BDBD701-2A88-41EE-B2D2-E95F9294668E}" srcOrd="0" destOrd="0" parTransId="{42F96111-BCE2-4C67-B5FF-318750EF162B}" sibTransId="{CF7CDC14-8E0F-4879-A842-FCF13EF3E8FA}"/>
    <dgm:cxn modelId="{A6142B7E-B6E0-4931-8624-9C3A0D05CFEF}" type="presOf" srcId="{51DEC0DE-8625-4AEA-8CB7-3C34D7D35EAB}" destId="{3BDEF237-3A9B-4C28-BADF-207B0C3F5A3D}" srcOrd="0" destOrd="0" presId="urn:microsoft.com/office/officeart/2005/8/layout/hierarchy3"/>
    <dgm:cxn modelId="{9EA3475A-D044-405E-800F-DC25BEB3E6DD}" type="presOf" srcId="{3D951AAD-DFCE-49B7-A442-5C7358EB4186}" destId="{78EC8F4E-53EB-4D4C-BD91-71B181CC7F1F}" srcOrd="0" destOrd="0" presId="urn:microsoft.com/office/officeart/2005/8/layout/hierarchy3"/>
    <dgm:cxn modelId="{4B0C53FF-C10B-4D05-B34B-CDD618DFC274}" type="presOf" srcId="{1182325E-AD43-4F3F-ABB2-B0166BFBFA57}" destId="{B9F9E166-CD5C-4F35-98ED-35F74FBD3185}" srcOrd="0" destOrd="0" presId="urn:microsoft.com/office/officeart/2005/8/layout/hierarchy3"/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18B5DCAC-4D0E-4938-B09C-AAC9B82AE34D}" type="presOf" srcId="{6A12033F-DB0F-4BA6-8338-B9E1AD0641B0}" destId="{59E1A28A-70E9-4249-955A-EDC21EF6E813}" srcOrd="0" destOrd="0" presId="urn:microsoft.com/office/officeart/2005/8/layout/hierarchy3"/>
    <dgm:cxn modelId="{F1902A5F-9983-48A1-AF15-BAFF2E9D87DC}" srcId="{1AE9C897-D8C2-450B-A90F-766E9FB7CB8E}" destId="{551D0103-7639-41B7-92A4-612F92F03C4E}" srcOrd="1" destOrd="0" parTransId="{A1D3C8C6-A7DF-404D-9C6D-531CCFAA331C}" sibTransId="{B75DE8B0-AB8B-4E8A-A71F-695495FF6F7D}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FA3117F4-ACCC-4BF1-AE7C-235A32F36DCB}" srcId="{E2848764-5B7B-4B5C-B42B-99ADD89E34D9}" destId="{DFC28720-9E74-467D-AD54-23AB66C5F393}" srcOrd="1" destOrd="0" parTransId="{ABE8C81C-1D0F-4A99-AD48-CD0A4139F253}" sibTransId="{6D492811-FEF6-4401-99CA-94D54A45B31C}"/>
    <dgm:cxn modelId="{69C16770-678F-4E55-A50A-C603B4994EC5}" type="presOf" srcId="{F6B93729-1A01-42E4-97C2-8342C43FC398}" destId="{23239D4C-43A4-4FF9-9BF0-F83946D5DBD5}" srcOrd="0" destOrd="0" presId="urn:microsoft.com/office/officeart/2005/8/layout/hierarchy3"/>
    <dgm:cxn modelId="{AF2601D2-E2EE-4ECB-A7EA-E5B9EA2B94AA}" type="presOf" srcId="{B2B29342-79AC-4A29-9A01-25A34EE4E205}" destId="{EFCE2B34-FC63-4B90-B882-8262D6AB1903}" srcOrd="0" destOrd="0" presId="urn:microsoft.com/office/officeart/2005/8/layout/hierarchy3"/>
    <dgm:cxn modelId="{1EE0EA56-F88D-49BF-BB31-53C5AEF86968}" type="presOf" srcId="{A084AD5E-4E9D-40BF-9DB3-927D7D7DBED9}" destId="{0E1ABA8D-E461-4A61-826A-CB7C6DF6EF82}" srcOrd="0" destOrd="0" presId="urn:microsoft.com/office/officeart/2005/8/layout/hierarchy3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D4FA12A0-6629-45E5-8C3F-FCC1742441D7}" type="presParOf" srcId="{F1601B78-8EF3-450F-8824-25AB0353242B}" destId="{FF51E749-E4DD-4E22-A9C6-EF681676F834}" srcOrd="0" destOrd="0" presId="urn:microsoft.com/office/officeart/2005/8/layout/hierarchy3"/>
    <dgm:cxn modelId="{C4D9E91C-64C4-4E8A-AF8D-88D776CD9E8C}" type="presParOf" srcId="{F1601B78-8EF3-450F-8824-25AB0353242B}" destId="{19DCF838-CDB2-4EEA-A2A0-CDA245764698}" srcOrd="1" destOrd="0" presId="urn:microsoft.com/office/officeart/2005/8/layout/hierarchy3"/>
    <dgm:cxn modelId="{0DE8395B-A0E7-4764-B127-D3532E4E8E0E}" type="presParOf" srcId="{F1601B78-8EF3-450F-8824-25AB0353242B}" destId="{675C327B-9E7D-4E8B-9A25-F4FCB108D5B4}" srcOrd="2" destOrd="0" presId="urn:microsoft.com/office/officeart/2005/8/layout/hierarchy3"/>
    <dgm:cxn modelId="{252963BE-1CAF-4AC5-90D4-3549BEF714B2}" type="presParOf" srcId="{F1601B78-8EF3-450F-8824-25AB0353242B}" destId="{458DCB07-D681-4D9D-B67F-DF4E887B0AC3}" srcOrd="3" destOrd="0" presId="urn:microsoft.com/office/officeart/2005/8/layout/hierarchy3"/>
    <dgm:cxn modelId="{38941DC7-0584-42D9-ADEB-6FDCCA406E6F}" type="presParOf" srcId="{F1601B78-8EF3-450F-8824-25AB0353242B}" destId="{0E1ABA8D-E461-4A61-826A-CB7C6DF6EF82}" srcOrd="4" destOrd="0" presId="urn:microsoft.com/office/officeart/2005/8/layout/hierarchy3"/>
    <dgm:cxn modelId="{3718CCD2-C42A-4D3B-B8E1-48C88DD9849D}" type="presParOf" srcId="{F1601B78-8EF3-450F-8824-25AB0353242B}" destId="{B9F9E166-CD5C-4F35-98ED-35F74FBD3185}" srcOrd="5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AD2BB245-FB4C-4773-A973-EECB520581B9}" type="presParOf" srcId="{02D8FB96-829C-4784-9081-CAFEAFE7B964}" destId="{3BDEF237-3A9B-4C28-BADF-207B0C3F5A3D}" srcOrd="0" destOrd="0" presId="urn:microsoft.com/office/officeart/2005/8/layout/hierarchy3"/>
    <dgm:cxn modelId="{D2604F17-98CF-4269-8F98-1457EE4C004C}" type="presParOf" srcId="{02D8FB96-829C-4784-9081-CAFEAFE7B964}" destId="{9D083C7D-C958-4E34-B067-AE28F9B62564}" srcOrd="1" destOrd="0" presId="urn:microsoft.com/office/officeart/2005/8/layout/hierarchy3"/>
    <dgm:cxn modelId="{3B75085B-C5B2-4C3D-BA89-B56AF6320BB8}" type="presParOf" srcId="{02D8FB96-829C-4784-9081-CAFEAFE7B964}" destId="{59E1A28A-70E9-4249-955A-EDC21EF6E813}" srcOrd="2" destOrd="0" presId="urn:microsoft.com/office/officeart/2005/8/layout/hierarchy3"/>
    <dgm:cxn modelId="{72768834-6BD1-49E4-BD54-4BE8AC284FA8}" type="presParOf" srcId="{02D8FB96-829C-4784-9081-CAFEAFE7B964}" destId="{78EC8F4E-53EB-4D4C-BD91-71B181CC7F1F}" srcOrd="3" destOrd="0" presId="urn:microsoft.com/office/officeart/2005/8/layout/hierarchy3"/>
    <dgm:cxn modelId="{D179D686-BD23-4025-86E6-E4A51081D10B}" type="presParOf" srcId="{02D8FB96-829C-4784-9081-CAFEAFE7B964}" destId="{4111CDC8-96F0-480D-A019-A1DDA3B1FE6D}" srcOrd="4" destOrd="0" presId="urn:microsoft.com/office/officeart/2005/8/layout/hierarchy3"/>
    <dgm:cxn modelId="{AA27E75E-90B6-4DAF-9842-673526269626}" type="presParOf" srcId="{02D8FB96-829C-4784-9081-CAFEAFE7B964}" destId="{3C255386-9AA9-4E4F-B4D0-B2C446078269}" srcOrd="5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476A641-22C9-4A6B-9558-DD0136C7F86B}" type="presParOf" srcId="{834EE650-D6DD-4878-BF83-BD8A15751DA6}" destId="{4844581A-FBBB-497C-B539-6D7F19228E13}" srcOrd="0" destOrd="0" presId="urn:microsoft.com/office/officeart/2005/8/layout/hierarchy3"/>
    <dgm:cxn modelId="{C9A4DC4E-FA12-49BA-81A5-C481DCF35B7E}" type="presParOf" srcId="{834EE650-D6DD-4878-BF83-BD8A15751DA6}" destId="{DD1DD740-D773-42CA-8B08-C500D63A1752}" srcOrd="1" destOrd="0" presId="urn:microsoft.com/office/officeart/2005/8/layout/hierarchy3"/>
    <dgm:cxn modelId="{201ADBDE-A396-4486-8C19-A0C7D836B609}" type="presParOf" srcId="{834EE650-D6DD-4878-BF83-BD8A15751DA6}" destId="{5836CE0A-9A59-4611-A51B-9E0F8E009572}" srcOrd="2" destOrd="0" presId="urn:microsoft.com/office/officeart/2005/8/layout/hierarchy3"/>
    <dgm:cxn modelId="{25D3335F-E771-451D-BAD5-B643BAB74A43}" type="presParOf" srcId="{834EE650-D6DD-4878-BF83-BD8A15751DA6}" destId="{B3959440-4549-4006-A7EE-76D646D87CED}" srcOrd="3" destOrd="0" presId="urn:microsoft.com/office/officeart/2005/8/layout/hierarchy3"/>
    <dgm:cxn modelId="{B9204C2C-B392-4280-A3C9-0F9D528A77A2}" type="presParOf" srcId="{834EE650-D6DD-4878-BF83-BD8A15751DA6}" destId="{821B47D8-EA7D-470D-BE5D-C8DE29210414}" srcOrd="4" destOrd="0" presId="urn:microsoft.com/office/officeart/2005/8/layout/hierarchy3"/>
    <dgm:cxn modelId="{05200255-DE54-4FAF-8B6A-C3441E15FA01}" type="presParOf" srcId="{834EE650-D6DD-4878-BF83-BD8A15751DA6}" destId="{12802B68-FED1-43AA-9E00-032DB7D9AC1A}" srcOrd="5" destOrd="0" presId="urn:microsoft.com/office/officeart/2005/8/layout/hierarchy3"/>
    <dgm:cxn modelId="{92CDD275-8AD7-478E-A2F0-F3812B182E63}" type="presParOf" srcId="{834EE650-D6DD-4878-BF83-BD8A15751DA6}" destId="{87544DD2-733A-4304-82BE-731DDA4FD3CE}" srcOrd="6" destOrd="0" presId="urn:microsoft.com/office/officeart/2005/8/layout/hierarchy3"/>
    <dgm:cxn modelId="{D8526179-7779-4304-8FA7-1FE6D62BB1E8}" type="presParOf" srcId="{834EE650-D6DD-4878-BF83-BD8A15751DA6}" destId="{89E93FBD-6E58-4172-BC26-AFB50DEF8660}" srcOrd="7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  <dgm:cxn modelId="{E02EA0F1-53D1-4A48-83B1-404AC9669DC7}" type="presParOf" srcId="{04A8E025-F119-4635-B6D5-37B37A812243}" destId="{782D1C1A-E2E4-4900-B4D7-680036E9B5B1}" srcOrd="0" destOrd="0" presId="urn:microsoft.com/office/officeart/2005/8/layout/hierarchy3"/>
    <dgm:cxn modelId="{FBD150AA-6160-42D3-A77C-B34AC92D1091}" type="presParOf" srcId="{04A8E025-F119-4635-B6D5-37B37A812243}" destId="{70F3DFAD-EAD1-468C-9A47-1563536BA1DF}" srcOrd="1" destOrd="0" presId="urn:microsoft.com/office/officeart/2005/8/layout/hierarchy3"/>
    <dgm:cxn modelId="{F647F8C6-2608-4A85-8D47-2AF6C22010EA}" type="presParOf" srcId="{04A8E025-F119-4635-B6D5-37B37A812243}" destId="{DA84CE7B-4456-49FB-8AF0-AF41FBC3A6A8}" srcOrd="2" destOrd="0" presId="urn:microsoft.com/office/officeart/2005/8/layout/hierarchy3"/>
    <dgm:cxn modelId="{8228AD45-68B5-4F20-8480-26ACF696AC7D}" type="presParOf" srcId="{04A8E025-F119-4635-B6D5-37B37A812243}" destId="{CEBFAAAD-59E7-4B61-B7F9-FA3B523D6981}" srcOrd="3" destOrd="0" presId="urn:microsoft.com/office/officeart/2005/8/layout/hierarchy3"/>
    <dgm:cxn modelId="{B0B7FC6D-769E-47BC-A04C-54A1A6A5B5DC}" type="presParOf" srcId="{04A8E025-F119-4635-B6D5-37B37A812243}" destId="{F3881A3E-42DD-4AF9-9075-1AB82694E88D}" srcOrd="4" destOrd="0" presId="urn:microsoft.com/office/officeart/2005/8/layout/hierarchy3"/>
    <dgm:cxn modelId="{B59C7E3C-94AA-4BB8-AB31-F8570BEF2189}" type="presParOf" srcId="{04A8E025-F119-4635-B6D5-37B37A812243}" destId="{05A832FF-1E92-4082-BF92-408BD4A37C9A}" srcOrd="5" destOrd="0" presId="urn:microsoft.com/office/officeart/2005/8/layout/hierarchy3"/>
    <dgm:cxn modelId="{81D33612-FED5-49B6-8C8A-2152B52685C0}" type="presParOf" srcId="{75EAD4A8-EC06-4EBB-839E-7CB2AF914535}" destId="{B293F9DC-3BB9-4C11-91E2-5784052F5E28}" srcOrd="4" destOrd="0" presId="urn:microsoft.com/office/officeart/2005/8/layout/hierarchy3"/>
    <dgm:cxn modelId="{7C111C53-61AA-4684-B247-C61FA031E200}" type="presParOf" srcId="{B293F9DC-3BB9-4C11-91E2-5784052F5E28}" destId="{43DE7896-3D21-4874-855B-11828DA012A4}" srcOrd="0" destOrd="0" presId="urn:microsoft.com/office/officeart/2005/8/layout/hierarchy3"/>
    <dgm:cxn modelId="{B4D78619-6F2F-4D4A-98C0-FABCD91806CC}" type="presParOf" srcId="{43DE7896-3D21-4874-855B-11828DA012A4}" destId="{D6E4B200-48D8-4122-9AE7-9CEC8B505044}" srcOrd="0" destOrd="0" presId="urn:microsoft.com/office/officeart/2005/8/layout/hierarchy3"/>
    <dgm:cxn modelId="{87843438-EFD6-48BA-91D2-FE35F1512197}" type="presParOf" srcId="{43DE7896-3D21-4874-855B-11828DA012A4}" destId="{72214DAD-E193-477F-87F2-99A77FB7794F}" srcOrd="1" destOrd="0" presId="urn:microsoft.com/office/officeart/2005/8/layout/hierarchy3"/>
    <dgm:cxn modelId="{57E5E371-FE9B-48CF-9EAD-99E9405C880A}" type="presParOf" srcId="{B293F9DC-3BB9-4C11-91E2-5784052F5E28}" destId="{01A19A22-0F4C-4A39-85C0-C7B90F72C16A}" srcOrd="1" destOrd="0" presId="urn:microsoft.com/office/officeart/2005/8/layout/hierarchy3"/>
    <dgm:cxn modelId="{DAFDED2A-44BC-4CB0-8DA5-05901116D5F8}" type="presParOf" srcId="{01A19A22-0F4C-4A39-85C0-C7B90F72C16A}" destId="{3965296B-8E8E-4E37-962B-3A4B404976D0}" srcOrd="0" destOrd="0" presId="urn:microsoft.com/office/officeart/2005/8/layout/hierarchy3"/>
    <dgm:cxn modelId="{7C3CFDBB-BA93-4032-BA9E-B4646C81BE09}" type="presParOf" srcId="{01A19A22-0F4C-4A39-85C0-C7B90F72C16A}" destId="{3AE6D010-E3E8-4C4D-ACCE-FE6C6B77F788}" srcOrd="1" destOrd="0" presId="urn:microsoft.com/office/officeart/2005/8/layout/hierarchy3"/>
    <dgm:cxn modelId="{0EB029C1-2AC6-47E7-906F-B530B6260679}" type="presParOf" srcId="{01A19A22-0F4C-4A39-85C0-C7B90F72C16A}" destId="{23239D4C-43A4-4FF9-9BF0-F83946D5DBD5}" srcOrd="2" destOrd="0" presId="urn:microsoft.com/office/officeart/2005/8/layout/hierarchy3"/>
    <dgm:cxn modelId="{10A5191E-AB13-4882-8C17-FF9BDF10947F}" type="presParOf" srcId="{01A19A22-0F4C-4A39-85C0-C7B90F72C16A}" destId="{FE09BB6E-B854-4A0D-A392-5B09ABEC91E2}" srcOrd="3" destOrd="0" presId="urn:microsoft.com/office/officeart/2005/8/layout/hierarchy3"/>
    <dgm:cxn modelId="{A64CE19B-8FB1-4EAF-9B32-66C1D1607F60}" type="presParOf" srcId="{01A19A22-0F4C-4A39-85C0-C7B90F72C16A}" destId="{2772157E-D2F7-4E68-A90F-6787F5072954}" srcOrd="4" destOrd="0" presId="urn:microsoft.com/office/officeart/2005/8/layout/hierarchy3"/>
    <dgm:cxn modelId="{197B14B4-AF1A-4493-AB3C-5C4517BB1821}" type="presParOf" srcId="{01A19A22-0F4C-4A39-85C0-C7B90F72C16A}" destId="{F2366E4B-B1A7-4111-AFE1-39BECAEE5292}" srcOrd="5" destOrd="0" presId="urn:microsoft.com/office/officeart/2005/8/layout/hierarchy3"/>
    <dgm:cxn modelId="{E8822EBA-74F8-4A6B-A82D-F488FF2BEF82}" type="presParOf" srcId="{01A19A22-0F4C-4A39-85C0-C7B90F72C16A}" destId="{973C7177-2023-4208-8034-504FB008C77E}" srcOrd="6" destOrd="0" presId="urn:microsoft.com/office/officeart/2005/8/layout/hierarchy3"/>
    <dgm:cxn modelId="{2A6ACC75-88EE-4AAD-9F6D-F6F0E3A29389}" type="presParOf" srcId="{01A19A22-0F4C-4A39-85C0-C7B90F72C16A}" destId="{EFCE2B34-FC63-4B90-B882-8262D6AB1903}" srcOrd="7" destOrd="0" presId="urn:microsoft.com/office/officeart/2005/8/layout/hierarchy3"/>
    <dgm:cxn modelId="{4F044864-92E8-4EEE-9CA7-AD8F1A6D0099}" type="presParOf" srcId="{75EAD4A8-EC06-4EBB-839E-7CB2AF914535}" destId="{1306C356-B001-4CCE-91C3-ADA63C7E802F}" srcOrd="5" destOrd="0" presId="urn:microsoft.com/office/officeart/2005/8/layout/hierarchy3"/>
    <dgm:cxn modelId="{E84DD6F1-A1E4-46F5-A7FB-9781A4E628C0}" type="presParOf" srcId="{1306C356-B001-4CCE-91C3-ADA63C7E802F}" destId="{6BF365FB-5C90-4774-8078-EE6B5367E96F}" srcOrd="0" destOrd="0" presId="urn:microsoft.com/office/officeart/2005/8/layout/hierarchy3"/>
    <dgm:cxn modelId="{FF3C2F17-DB7C-49F0-A073-71BDE74C1613}" type="presParOf" srcId="{6BF365FB-5C90-4774-8078-EE6B5367E96F}" destId="{4819AC92-7D3D-435A-BE2A-D2A640B8D6DD}" srcOrd="0" destOrd="0" presId="urn:microsoft.com/office/officeart/2005/8/layout/hierarchy3"/>
    <dgm:cxn modelId="{D4C27E18-F153-49A2-A8D0-CC3C64D3B0A8}" type="presParOf" srcId="{6BF365FB-5C90-4774-8078-EE6B5367E96F}" destId="{DAD41C99-C05F-4C24-B1D9-64249BEE2BA4}" srcOrd="1" destOrd="0" presId="urn:microsoft.com/office/officeart/2005/8/layout/hierarchy3"/>
    <dgm:cxn modelId="{E93C8A52-7992-4665-93B7-69412675EDD5}" type="presParOf" srcId="{1306C356-B001-4CCE-91C3-ADA63C7E802F}" destId="{1B492BFA-1EA0-4553-833E-52FAFE62ED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Home</a:t>
          </a:r>
          <a:endParaRPr lang="ko-KR" altLang="en-US" dirty="0">
            <a:solidFill>
              <a:schemeClr val="tx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장바구니</a:t>
          </a: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회원정보</a:t>
          </a: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찜 목록</a:t>
          </a: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4" custLinFactNeighborX="3493"/>
      <dgm:spPr/>
      <dgm:t>
        <a:bodyPr/>
        <a:lstStyle/>
        <a:p>
          <a:pPr latinLnBrk="1"/>
          <a:endParaRPr lang="ko-KR" altLang="en-US"/>
        </a:p>
      </dgm:t>
    </dgm:pt>
    <dgm:pt modelId="{B98EE69D-A979-4111-84B5-E7D33E55F373}" type="pres">
      <dgm:prSet presAssocID="{1AE9C897-D8C2-450B-A90F-766E9FB7CB8E}" presName="rootConnector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601B78-8EF3-450F-8824-25AB0353242B}" type="pres">
      <dgm:prSet presAssocID="{1AE9C897-D8C2-450B-A90F-766E9FB7CB8E}" presName="childShape" presStyleCnt="0"/>
      <dgm:spPr/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4" custLinFactNeighborX="2938"/>
      <dgm:spPr/>
      <dgm:t>
        <a:bodyPr/>
        <a:lstStyle/>
        <a:p>
          <a:pPr latinLnBrk="1"/>
          <a:endParaRPr lang="ko-KR" altLang="en-US"/>
        </a:p>
      </dgm:t>
    </dgm:pt>
    <dgm:pt modelId="{CF26EF69-1A7A-4137-88AA-9FEB4C69DB98}" type="pres">
      <dgm:prSet presAssocID="{5B40D15C-B461-484C-BE82-482F9C9FB6E3}" presName="rootConnector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2D8FB96-829C-4784-9081-CAFEAFE7B964}" type="pres">
      <dgm:prSet presAssocID="{5B40D15C-B461-484C-BE82-482F9C9FB6E3}" presName="childShape" presStyleCnt="0"/>
      <dgm:spPr/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4" custLinFactNeighborX="3493"/>
      <dgm:spPr/>
      <dgm:t>
        <a:bodyPr/>
        <a:lstStyle/>
        <a:p>
          <a:pPr latinLnBrk="1"/>
          <a:endParaRPr lang="ko-KR" altLang="en-US"/>
        </a:p>
      </dgm:t>
    </dgm:pt>
    <dgm:pt modelId="{27CD49BD-6F02-4506-BD8D-825382204A2A}" type="pres">
      <dgm:prSet presAssocID="{E2848764-5B7B-4B5C-B42B-99ADD89E34D9}" presName="rootConnector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34EE650-D6DD-4878-BF83-BD8A15751DA6}" type="pres">
      <dgm:prSet presAssocID="{E2848764-5B7B-4B5C-B42B-99ADD89E34D9}" presName="childShape" presStyleCnt="0"/>
      <dgm:spPr/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143ED93-93FB-439D-A958-2C6615C0BA8F}" type="pres">
      <dgm:prSet presAssocID="{EC296EEA-D328-4974-81B6-9ECCCF84568C}" presName="rootConnector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4A8E025-F119-4635-B6D5-37B37A812243}" type="pres">
      <dgm:prSet presAssocID="{EC296EEA-D328-4974-81B6-9ECCCF84568C}" presName="childShape" presStyleCnt="0"/>
      <dgm:spPr/>
    </dgm:pt>
  </dgm:ptLst>
  <dgm:cxnLst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36422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>
              <a:solidFill>
                <a:schemeClr val="tx1"/>
              </a:solidFill>
            </a:rPr>
            <a:t>Unisex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49389" y="645747"/>
        <a:ext cx="859492" cy="416779"/>
      </dsp:txXfrm>
    </dsp:sp>
    <dsp:sp modelId="{FF51E749-E4DD-4E22-A9C6-EF681676F834}">
      <dsp:nvSpPr>
        <dsp:cNvPr id="0" name=""/>
        <dsp:cNvSpPr/>
      </dsp:nvSpPr>
      <dsp:spPr>
        <a:xfrm>
          <a:off x="79245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89578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CF838-CDB2-4EEA-A2A0-CDA245764698}">
      <dsp:nvSpPr>
        <dsp:cNvPr id="0" name=""/>
        <dsp:cNvSpPr/>
      </dsp:nvSpPr>
      <dsp:spPr>
        <a:xfrm>
          <a:off x="168824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181791" y="1199139"/>
        <a:ext cx="682407" cy="416779"/>
      </dsp:txXfrm>
    </dsp:sp>
    <dsp:sp modelId="{675C327B-9E7D-4E8B-9A25-F4FCB108D5B4}">
      <dsp:nvSpPr>
        <dsp:cNvPr id="0" name=""/>
        <dsp:cNvSpPr/>
      </dsp:nvSpPr>
      <dsp:spPr>
        <a:xfrm>
          <a:off x="79245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94494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DCB07-D681-4D9D-B67F-DF4E887B0AC3}">
      <dsp:nvSpPr>
        <dsp:cNvPr id="0" name=""/>
        <dsp:cNvSpPr/>
      </dsp:nvSpPr>
      <dsp:spPr>
        <a:xfrm>
          <a:off x="173739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186706" y="1752531"/>
        <a:ext cx="682407" cy="416779"/>
      </dsp:txXfrm>
    </dsp:sp>
    <dsp:sp modelId="{0E1ABA8D-E461-4A61-826A-CB7C6DF6EF82}">
      <dsp:nvSpPr>
        <dsp:cNvPr id="0" name=""/>
        <dsp:cNvSpPr/>
      </dsp:nvSpPr>
      <dsp:spPr>
        <a:xfrm>
          <a:off x="79245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3334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9E166-CD5C-4F35-98ED-35F74FBD3185}">
      <dsp:nvSpPr>
        <dsp:cNvPr id="0" name=""/>
        <dsp:cNvSpPr/>
      </dsp:nvSpPr>
      <dsp:spPr>
        <a:xfrm>
          <a:off x="182580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195547" y="2305923"/>
        <a:ext cx="682407" cy="416779"/>
      </dsp:txXfrm>
    </dsp:sp>
    <dsp:sp modelId="{9CB61098-DF4E-453D-BD0B-3FA50611F06E}">
      <dsp:nvSpPr>
        <dsp:cNvPr id="0" name=""/>
        <dsp:cNvSpPr/>
      </dsp:nvSpPr>
      <dsp:spPr>
        <a:xfrm>
          <a:off x="1138292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solidFill>
                <a:schemeClr val="tx1"/>
              </a:solidFill>
            </a:rPr>
            <a:t>Mens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1151259" y="645747"/>
        <a:ext cx="859492" cy="416779"/>
      </dsp:txXfrm>
    </dsp:sp>
    <dsp:sp modelId="{3BDEF237-3A9B-4C28-BADF-207B0C3F5A3D}">
      <dsp:nvSpPr>
        <dsp:cNvPr id="0" name=""/>
        <dsp:cNvSpPr/>
      </dsp:nvSpPr>
      <dsp:spPr>
        <a:xfrm>
          <a:off x="1181114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13164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83C7D-C958-4E34-B067-AE28F9B62564}">
      <dsp:nvSpPr>
        <dsp:cNvPr id="0" name=""/>
        <dsp:cNvSpPr/>
      </dsp:nvSpPr>
      <dsp:spPr>
        <a:xfrm>
          <a:off x="1294279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1307246" y="1199139"/>
        <a:ext cx="682407" cy="416779"/>
      </dsp:txXfrm>
    </dsp:sp>
    <dsp:sp modelId="{59E1A28A-70E9-4249-955A-EDC21EF6E813}">
      <dsp:nvSpPr>
        <dsp:cNvPr id="0" name=""/>
        <dsp:cNvSpPr/>
      </dsp:nvSpPr>
      <dsp:spPr>
        <a:xfrm>
          <a:off x="1181114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99408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C8F4E-53EB-4D4C-BD91-71B181CC7F1F}">
      <dsp:nvSpPr>
        <dsp:cNvPr id="0" name=""/>
        <dsp:cNvSpPr/>
      </dsp:nvSpPr>
      <dsp:spPr>
        <a:xfrm>
          <a:off x="1280523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1293490" y="1752531"/>
        <a:ext cx="682407" cy="416779"/>
      </dsp:txXfrm>
    </dsp:sp>
    <dsp:sp modelId="{4111CDC8-96F0-480D-A019-A1DDA3B1FE6D}">
      <dsp:nvSpPr>
        <dsp:cNvPr id="0" name=""/>
        <dsp:cNvSpPr/>
      </dsp:nvSpPr>
      <dsp:spPr>
        <a:xfrm>
          <a:off x="1181114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8248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55386-9AA9-4E4F-B4D0-B2C446078269}">
      <dsp:nvSpPr>
        <dsp:cNvPr id="0" name=""/>
        <dsp:cNvSpPr/>
      </dsp:nvSpPr>
      <dsp:spPr>
        <a:xfrm>
          <a:off x="1289363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1302330" y="2305923"/>
        <a:ext cx="682407" cy="416779"/>
      </dsp:txXfrm>
    </dsp:sp>
    <dsp:sp modelId="{549E87EA-9EAD-4C25-90FA-753B0927CC26}">
      <dsp:nvSpPr>
        <dsp:cNvPr id="0" name=""/>
        <dsp:cNvSpPr/>
      </dsp:nvSpPr>
      <dsp:spPr>
        <a:xfrm>
          <a:off x="2249990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solidFill>
                <a:schemeClr val="tx1"/>
              </a:solidFill>
            </a:rPr>
            <a:t>Womens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2262957" y="645747"/>
        <a:ext cx="859492" cy="416779"/>
      </dsp:txXfrm>
    </dsp:sp>
    <dsp:sp modelId="{4844581A-FBBB-497C-B539-6D7F19228E13}">
      <dsp:nvSpPr>
        <dsp:cNvPr id="0" name=""/>
        <dsp:cNvSpPr/>
      </dsp:nvSpPr>
      <dsp:spPr>
        <a:xfrm>
          <a:off x="2292812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08250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DD740-D773-42CA-8B08-C500D63A1752}">
      <dsp:nvSpPr>
        <dsp:cNvPr id="0" name=""/>
        <dsp:cNvSpPr/>
      </dsp:nvSpPr>
      <dsp:spPr>
        <a:xfrm>
          <a:off x="2401063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2414030" y="1199139"/>
        <a:ext cx="682407" cy="416779"/>
      </dsp:txXfrm>
    </dsp:sp>
    <dsp:sp modelId="{5836CE0A-9A59-4611-A51B-9E0F8E009572}">
      <dsp:nvSpPr>
        <dsp:cNvPr id="0" name=""/>
        <dsp:cNvSpPr/>
      </dsp:nvSpPr>
      <dsp:spPr>
        <a:xfrm>
          <a:off x="2292812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108250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59440-4549-4006-A7EE-76D646D87CED}">
      <dsp:nvSpPr>
        <dsp:cNvPr id="0" name=""/>
        <dsp:cNvSpPr/>
      </dsp:nvSpPr>
      <dsp:spPr>
        <a:xfrm>
          <a:off x="2401063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/>
            <a:t>Onepeace</a:t>
          </a:r>
          <a:endParaRPr lang="ko-KR" altLang="en-US" sz="1200" kern="1200" dirty="0"/>
        </a:p>
      </dsp:txBody>
      <dsp:txXfrm>
        <a:off x="2414030" y="1752531"/>
        <a:ext cx="682407" cy="416779"/>
      </dsp:txXfrm>
    </dsp:sp>
    <dsp:sp modelId="{821B47D8-EA7D-470D-BE5D-C8DE29210414}">
      <dsp:nvSpPr>
        <dsp:cNvPr id="0" name=""/>
        <dsp:cNvSpPr/>
      </dsp:nvSpPr>
      <dsp:spPr>
        <a:xfrm>
          <a:off x="2292812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8250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02B68-FED1-43AA-9E00-032DB7D9AC1A}">
      <dsp:nvSpPr>
        <dsp:cNvPr id="0" name=""/>
        <dsp:cNvSpPr/>
      </dsp:nvSpPr>
      <dsp:spPr>
        <a:xfrm>
          <a:off x="2401063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2414030" y="2305923"/>
        <a:ext cx="682407" cy="416779"/>
      </dsp:txXfrm>
    </dsp:sp>
    <dsp:sp modelId="{87544DD2-733A-4304-82BE-731DDA4FD3CE}">
      <dsp:nvSpPr>
        <dsp:cNvPr id="0" name=""/>
        <dsp:cNvSpPr/>
      </dsp:nvSpPr>
      <dsp:spPr>
        <a:xfrm>
          <a:off x="2292812" y="1075494"/>
          <a:ext cx="91440" cy="19922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92210"/>
              </a:lnTo>
              <a:lnTo>
                <a:pt x="103334" y="19922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93FBD-6E58-4172-BC26-AFB50DEF8660}">
      <dsp:nvSpPr>
        <dsp:cNvPr id="0" name=""/>
        <dsp:cNvSpPr/>
      </dsp:nvSpPr>
      <dsp:spPr>
        <a:xfrm>
          <a:off x="2396147" y="2846347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2409114" y="2859314"/>
        <a:ext cx="682407" cy="416779"/>
      </dsp:txXfrm>
    </dsp:sp>
    <dsp:sp modelId="{B1C71899-E03D-4040-B7A4-2C3DF0D02D1C}">
      <dsp:nvSpPr>
        <dsp:cNvPr id="0" name=""/>
        <dsp:cNvSpPr/>
      </dsp:nvSpPr>
      <dsp:spPr>
        <a:xfrm>
          <a:off x="3325845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tx1"/>
              </a:solidFill>
            </a:rPr>
            <a:t>Kids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3338812" y="645747"/>
        <a:ext cx="859492" cy="416779"/>
      </dsp:txXfrm>
    </dsp:sp>
    <dsp:sp modelId="{782D1C1A-E2E4-4900-B4D7-680036E9B5B1}">
      <dsp:nvSpPr>
        <dsp:cNvPr id="0" name=""/>
        <dsp:cNvSpPr/>
      </dsp:nvSpPr>
      <dsp:spPr>
        <a:xfrm>
          <a:off x="3414388" y="1075494"/>
          <a:ext cx="93458" cy="36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05"/>
              </a:lnTo>
              <a:lnTo>
                <a:pt x="93458" y="3617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3DFAD-EAD1-468C-9A47-1563536BA1DF}">
      <dsp:nvSpPr>
        <dsp:cNvPr id="0" name=""/>
        <dsp:cNvSpPr/>
      </dsp:nvSpPr>
      <dsp:spPr>
        <a:xfrm>
          <a:off x="3507847" y="1215843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3520814" y="1228810"/>
        <a:ext cx="682407" cy="416779"/>
      </dsp:txXfrm>
    </dsp:sp>
    <dsp:sp modelId="{DA84CE7B-4456-49FB-8AF0-AF41FBC3A6A8}">
      <dsp:nvSpPr>
        <dsp:cNvPr id="0" name=""/>
        <dsp:cNvSpPr/>
      </dsp:nvSpPr>
      <dsp:spPr>
        <a:xfrm>
          <a:off x="3368668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125422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FAAAD-59E7-4B61-B7F9-FA3B523D6981}">
      <dsp:nvSpPr>
        <dsp:cNvPr id="0" name=""/>
        <dsp:cNvSpPr/>
      </dsp:nvSpPr>
      <dsp:spPr>
        <a:xfrm>
          <a:off x="3494091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3507058" y="1752531"/>
        <a:ext cx="682407" cy="416779"/>
      </dsp:txXfrm>
    </dsp:sp>
    <dsp:sp modelId="{F3881A3E-42DD-4AF9-9075-1AB82694E88D}">
      <dsp:nvSpPr>
        <dsp:cNvPr id="0" name=""/>
        <dsp:cNvSpPr/>
      </dsp:nvSpPr>
      <dsp:spPr>
        <a:xfrm>
          <a:off x="3368668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34262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832FF-1E92-4082-BF92-408BD4A37C9A}">
      <dsp:nvSpPr>
        <dsp:cNvPr id="0" name=""/>
        <dsp:cNvSpPr/>
      </dsp:nvSpPr>
      <dsp:spPr>
        <a:xfrm>
          <a:off x="3502931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3515898" y="2305923"/>
        <a:ext cx="682407" cy="416779"/>
      </dsp:txXfrm>
    </dsp:sp>
    <dsp:sp modelId="{D6E4B200-48D8-4122-9AE7-9CEC8B505044}">
      <dsp:nvSpPr>
        <dsp:cNvPr id="0" name=""/>
        <dsp:cNvSpPr/>
      </dsp:nvSpPr>
      <dsp:spPr>
        <a:xfrm>
          <a:off x="4432629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>
              <a:solidFill>
                <a:schemeClr val="tx1"/>
              </a:solidFill>
            </a:rPr>
            <a:t>Accessory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4445596" y="645747"/>
        <a:ext cx="859492" cy="416779"/>
      </dsp:txXfrm>
    </dsp:sp>
    <dsp:sp modelId="{3965296B-8E8E-4E37-962B-3A4B404976D0}">
      <dsp:nvSpPr>
        <dsp:cNvPr id="0" name=""/>
        <dsp:cNvSpPr/>
      </dsp:nvSpPr>
      <dsp:spPr>
        <a:xfrm>
          <a:off x="4475452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34262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6D010-E3E8-4C4D-ACCE-FE6C6B77F788}">
      <dsp:nvSpPr>
        <dsp:cNvPr id="0" name=""/>
        <dsp:cNvSpPr/>
      </dsp:nvSpPr>
      <dsp:spPr>
        <a:xfrm>
          <a:off x="4609715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Hair</a:t>
          </a:r>
          <a:endParaRPr lang="ko-KR" altLang="en-US" sz="1200" kern="1200" dirty="0"/>
        </a:p>
      </dsp:txBody>
      <dsp:txXfrm>
        <a:off x="4622682" y="1199139"/>
        <a:ext cx="682407" cy="416779"/>
      </dsp:txXfrm>
    </dsp:sp>
    <dsp:sp modelId="{23239D4C-43A4-4FF9-9BF0-F83946D5DBD5}">
      <dsp:nvSpPr>
        <dsp:cNvPr id="0" name=""/>
        <dsp:cNvSpPr/>
      </dsp:nvSpPr>
      <dsp:spPr>
        <a:xfrm>
          <a:off x="4521172" y="1075494"/>
          <a:ext cx="93458" cy="915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097"/>
              </a:lnTo>
              <a:lnTo>
                <a:pt x="93458" y="9150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9BB6E-B854-4A0D-A392-5B09ABEC91E2}">
      <dsp:nvSpPr>
        <dsp:cNvPr id="0" name=""/>
        <dsp:cNvSpPr/>
      </dsp:nvSpPr>
      <dsp:spPr>
        <a:xfrm>
          <a:off x="4614630" y="176923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Necklace</a:t>
          </a:r>
          <a:endParaRPr lang="ko-KR" altLang="en-US" sz="1200" kern="1200" dirty="0"/>
        </a:p>
      </dsp:txBody>
      <dsp:txXfrm>
        <a:off x="4627597" y="1782201"/>
        <a:ext cx="682407" cy="416779"/>
      </dsp:txXfrm>
    </dsp:sp>
    <dsp:sp modelId="{2772157E-D2F7-4E68-A90F-6787F5072954}">
      <dsp:nvSpPr>
        <dsp:cNvPr id="0" name=""/>
        <dsp:cNvSpPr/>
      </dsp:nvSpPr>
      <dsp:spPr>
        <a:xfrm>
          <a:off x="4521172" y="1075494"/>
          <a:ext cx="93458" cy="1468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8489"/>
              </a:lnTo>
              <a:lnTo>
                <a:pt x="93458" y="14684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66E4B-B1A7-4111-AFE1-39BECAEE5292}">
      <dsp:nvSpPr>
        <dsp:cNvPr id="0" name=""/>
        <dsp:cNvSpPr/>
      </dsp:nvSpPr>
      <dsp:spPr>
        <a:xfrm>
          <a:off x="4614630" y="232262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Bracelet</a:t>
          </a:r>
          <a:endParaRPr lang="ko-KR" altLang="en-US" sz="1200" kern="1200" dirty="0"/>
        </a:p>
      </dsp:txBody>
      <dsp:txXfrm>
        <a:off x="4627597" y="2335593"/>
        <a:ext cx="682407" cy="416779"/>
      </dsp:txXfrm>
    </dsp:sp>
    <dsp:sp modelId="{973C7177-2023-4208-8034-504FB008C77E}">
      <dsp:nvSpPr>
        <dsp:cNvPr id="0" name=""/>
        <dsp:cNvSpPr/>
      </dsp:nvSpPr>
      <dsp:spPr>
        <a:xfrm>
          <a:off x="4521172" y="1075494"/>
          <a:ext cx="93458" cy="2021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81"/>
              </a:lnTo>
              <a:lnTo>
                <a:pt x="93458" y="202188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E2B34-FC63-4B90-B882-8262D6AB1903}">
      <dsp:nvSpPr>
        <dsp:cNvPr id="0" name=""/>
        <dsp:cNvSpPr/>
      </dsp:nvSpPr>
      <dsp:spPr>
        <a:xfrm>
          <a:off x="4614630" y="2876018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Ring</a:t>
          </a:r>
          <a:endParaRPr lang="ko-KR" altLang="en-US" sz="1200" kern="1200" dirty="0"/>
        </a:p>
      </dsp:txBody>
      <dsp:txXfrm>
        <a:off x="4627597" y="2888985"/>
        <a:ext cx="682407" cy="416779"/>
      </dsp:txXfrm>
    </dsp:sp>
    <dsp:sp modelId="{4819AC92-7D3D-435A-BE2A-D2A640B8D6DD}">
      <dsp:nvSpPr>
        <dsp:cNvPr id="0" name=""/>
        <dsp:cNvSpPr/>
      </dsp:nvSpPr>
      <dsp:spPr>
        <a:xfrm>
          <a:off x="5539413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tx1"/>
              </a:solidFill>
            </a:rPr>
            <a:t>21 S/S LOOKBOOK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552380" y="645747"/>
        <a:ext cx="859492" cy="4167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30176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>
              <a:solidFill>
                <a:schemeClr val="tx1"/>
              </a:solidFill>
            </a:rPr>
            <a:t>Home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42520" y="701388"/>
        <a:ext cx="818216" cy="396764"/>
      </dsp:txXfrm>
    </dsp:sp>
    <dsp:sp modelId="{9CB61098-DF4E-453D-BD0B-3FA50611F06E}">
      <dsp:nvSpPr>
        <dsp:cNvPr id="0" name=""/>
        <dsp:cNvSpPr/>
      </dsp:nvSpPr>
      <dsp:spPr>
        <a:xfrm>
          <a:off x="1079128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장바구니</a:t>
          </a:r>
        </a:p>
      </dsp:txBody>
      <dsp:txXfrm>
        <a:off x="1091472" y="701388"/>
        <a:ext cx="818216" cy="396764"/>
      </dsp:txXfrm>
    </dsp:sp>
    <dsp:sp modelId="{549E87EA-9EAD-4C25-90FA-753B0927CC26}">
      <dsp:nvSpPr>
        <dsp:cNvPr id="0" name=""/>
        <dsp:cNvSpPr/>
      </dsp:nvSpPr>
      <dsp:spPr>
        <a:xfrm>
          <a:off x="2137437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찜 목록</a:t>
          </a:r>
        </a:p>
      </dsp:txBody>
      <dsp:txXfrm>
        <a:off x="2149781" y="701388"/>
        <a:ext cx="818216" cy="396764"/>
      </dsp:txXfrm>
    </dsp:sp>
    <dsp:sp modelId="{B1C71899-E03D-4040-B7A4-2C3DF0D02D1C}">
      <dsp:nvSpPr>
        <dsp:cNvPr id="0" name=""/>
        <dsp:cNvSpPr/>
      </dsp:nvSpPr>
      <dsp:spPr>
        <a:xfrm>
          <a:off x="3161625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회원정보</a:t>
          </a:r>
        </a:p>
      </dsp:txBody>
      <dsp:txXfrm>
        <a:off x="3173969" y="701388"/>
        <a:ext cx="818216" cy="39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FC3FE80E-7000-4006-9122-5C6DE1E865C5}"/>
              </a:ext>
            </a:extLst>
          </p:cNvPr>
          <p:cNvSpPr>
            <a:spLocks/>
          </p:cNvSpPr>
          <p:nvPr/>
        </p:nvSpPr>
        <p:spPr bwMode="auto">
          <a:xfrm>
            <a:off x="3516314" y="476842"/>
            <a:ext cx="5455553" cy="590431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A6087-5BB9-4751-BFB4-332A5030A02B}"/>
              </a:ext>
            </a:extLst>
          </p:cNvPr>
          <p:cNvGrpSpPr/>
          <p:nvPr/>
        </p:nvGrpSpPr>
        <p:grpSpPr>
          <a:xfrm>
            <a:off x="3097623" y="2397806"/>
            <a:ext cx="6234880" cy="2015966"/>
            <a:chOff x="3097623" y="2397806"/>
            <a:chExt cx="6234880" cy="2015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180D28-00CD-441E-9102-73104123FDF6}"/>
                </a:ext>
              </a:extLst>
            </p:cNvPr>
            <p:cNvSpPr txBox="1"/>
            <p:nvPr/>
          </p:nvSpPr>
          <p:spPr>
            <a:xfrm>
              <a:off x="3827917" y="3767441"/>
              <a:ext cx="4832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/>
                </a:rPr>
                <a:t>MOBILE WEB APP RENEWAL</a:t>
              </a:r>
            </a:p>
            <a:p>
              <a:pPr algn="ctr">
                <a:defRPr/>
              </a:pPr>
              <a:r>
                <a:rPr lang="ko-KR" altLang="en-US" sz="1600" spc="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 panose="020B0606030504020204" pitchFamily="34" charset="0"/>
                </a:rPr>
                <a:t>이어령</a:t>
              </a:r>
              <a:endParaRPr lang="en-US" sz="1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EE743-5E87-4EA3-88B9-4023153265B6}"/>
                </a:ext>
              </a:extLst>
            </p:cNvPr>
            <p:cNvSpPr txBox="1"/>
            <p:nvPr/>
          </p:nvSpPr>
          <p:spPr bwMode="auto">
            <a:xfrm>
              <a:off x="3097623" y="2397806"/>
              <a:ext cx="623488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6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Open Sans" panose="020B0606030504020204" pitchFamily="34" charset="0"/>
                </a:rPr>
                <a:t>OBEY</a:t>
              </a:r>
              <a:endParaRPr lang="en-US" sz="9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4045592" cy="600164"/>
            <a:chOff x="4883167" y="4166027"/>
            <a:chExt cx="4045592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6116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트리거</a:t>
              </a: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과하게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많고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중복되는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내용들이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많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pPr algn="just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'+'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눌러야만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어코디언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적용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938719"/>
            <a:chOff x="4883166" y="4166027"/>
            <a:chExt cx="4292343" cy="9387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필요한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간결하게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만들고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나머지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메뉴들은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footer에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기재한다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'+'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이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'V’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사용하며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누르면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어코디언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적용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시키고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'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V'아이콘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돌아갈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transition 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준다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" name="그룹 1001"/>
          <p:cNvGrpSpPr/>
          <p:nvPr/>
        </p:nvGrpSpPr>
        <p:grpSpPr>
          <a:xfrm>
            <a:off x="2473081" y="1101670"/>
            <a:ext cx="3803029" cy="4941682"/>
            <a:chOff x="5953294" y="1225490"/>
            <a:chExt cx="6379126" cy="8520449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294" y="1225490"/>
              <a:ext cx="6379126" cy="8520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3.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아이디어 스케치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EDED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385736" y="2983376"/>
            <a:ext cx="574437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4</a:t>
            </a: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상세설계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사이트 맵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사용 설명서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폰트 및 컬러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2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개체 틀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2" b="21422"/>
          <a:stretch>
            <a:fillRect/>
          </a:stretch>
        </p:blipFill>
        <p:spPr>
          <a:xfrm>
            <a:off x="439447" y="301261"/>
            <a:ext cx="11364685" cy="4325561"/>
          </a:xfrm>
          <a:custGeom>
            <a:avLst/>
            <a:gdLst>
              <a:gd name="connsiteX0" fmla="*/ 7548172 w 9656525"/>
              <a:gd name="connsiteY0" fmla="*/ 2712838 h 2761837"/>
              <a:gd name="connsiteX1" fmla="*/ 7547798 w 9656525"/>
              <a:gd name="connsiteY1" fmla="*/ 2745741 h 2761837"/>
              <a:gd name="connsiteX2" fmla="*/ 7514082 w 9656525"/>
              <a:gd name="connsiteY2" fmla="*/ 2747898 h 2761837"/>
              <a:gd name="connsiteX3" fmla="*/ 7514456 w 9656525"/>
              <a:gd name="connsiteY3" fmla="*/ 2714995 h 2761837"/>
              <a:gd name="connsiteX4" fmla="*/ 3732232 w 9656525"/>
              <a:gd name="connsiteY4" fmla="*/ 2657590 h 2761837"/>
              <a:gd name="connsiteX5" fmla="*/ 3729935 w 9656525"/>
              <a:gd name="connsiteY5" fmla="*/ 2658777 h 2761837"/>
              <a:gd name="connsiteX6" fmla="*/ 3716210 w 9656525"/>
              <a:gd name="connsiteY6" fmla="*/ 2662052 h 2761837"/>
              <a:gd name="connsiteX7" fmla="*/ 7264005 w 9656525"/>
              <a:gd name="connsiteY7" fmla="*/ 2517302 h 2761837"/>
              <a:gd name="connsiteX8" fmla="*/ 7263568 w 9656525"/>
              <a:gd name="connsiteY8" fmla="*/ 2555689 h 2761837"/>
              <a:gd name="connsiteX9" fmla="*/ 7212620 w 9656525"/>
              <a:gd name="connsiteY9" fmla="*/ 2591827 h 2761837"/>
              <a:gd name="connsiteX10" fmla="*/ 7188016 w 9656525"/>
              <a:gd name="connsiteY10" fmla="*/ 2533122 h 2761837"/>
              <a:gd name="connsiteX11" fmla="*/ 7264005 w 9656525"/>
              <a:gd name="connsiteY11" fmla="*/ 2517302 h 2761837"/>
              <a:gd name="connsiteX12" fmla="*/ 7550911 w 9656525"/>
              <a:gd name="connsiteY12" fmla="*/ 2471550 h 2761837"/>
              <a:gd name="connsiteX13" fmla="*/ 7684596 w 9656525"/>
              <a:gd name="connsiteY13" fmla="*/ 2567115 h 2761837"/>
              <a:gd name="connsiteX14" fmla="*/ 7860304 w 9656525"/>
              <a:gd name="connsiteY14" fmla="*/ 2670952 h 2761837"/>
              <a:gd name="connsiteX15" fmla="*/ 7859807 w 9656525"/>
              <a:gd name="connsiteY15" fmla="*/ 2714822 h 2761837"/>
              <a:gd name="connsiteX16" fmla="*/ 7724503 w 9656525"/>
              <a:gd name="connsiteY16" fmla="*/ 2761837 h 2761837"/>
              <a:gd name="connsiteX17" fmla="*/ 7632651 w 9656525"/>
              <a:gd name="connsiteY17" fmla="*/ 2690994 h 2761837"/>
              <a:gd name="connsiteX18" fmla="*/ 7662185 w 9656525"/>
              <a:gd name="connsiteY18" fmla="*/ 2686365 h 2761837"/>
              <a:gd name="connsiteX19" fmla="*/ 7691969 w 9656525"/>
              <a:gd name="connsiteY19" fmla="*/ 2659800 h 2761837"/>
              <a:gd name="connsiteX20" fmla="*/ 7650692 w 9656525"/>
              <a:gd name="connsiteY20" fmla="*/ 2585723 h 2761837"/>
              <a:gd name="connsiteX21" fmla="*/ 7525249 w 9656525"/>
              <a:gd name="connsiteY21" fmla="*/ 2506070 h 2761837"/>
              <a:gd name="connsiteX22" fmla="*/ 7550911 w 9656525"/>
              <a:gd name="connsiteY22" fmla="*/ 2471550 h 2761837"/>
              <a:gd name="connsiteX23" fmla="*/ 6609172 w 9656525"/>
              <a:gd name="connsiteY23" fmla="*/ 2418428 h 2761837"/>
              <a:gd name="connsiteX24" fmla="*/ 6627984 w 9656525"/>
              <a:gd name="connsiteY24" fmla="*/ 2419025 h 2761837"/>
              <a:gd name="connsiteX25" fmla="*/ 6624935 w 9656525"/>
              <a:gd name="connsiteY25" fmla="*/ 2421187 h 2761837"/>
              <a:gd name="connsiteX26" fmla="*/ 6607239 w 9656525"/>
              <a:gd name="connsiteY26" fmla="*/ 2418475 h 2761837"/>
              <a:gd name="connsiteX27" fmla="*/ 6606018 w 9656525"/>
              <a:gd name="connsiteY27" fmla="*/ 2418288 h 2761837"/>
              <a:gd name="connsiteX28" fmla="*/ 6607239 w 9656525"/>
              <a:gd name="connsiteY28" fmla="*/ 2418475 h 2761837"/>
              <a:gd name="connsiteX29" fmla="*/ 6565993 w 9656525"/>
              <a:gd name="connsiteY29" fmla="*/ 2419477 h 2761837"/>
              <a:gd name="connsiteX30" fmla="*/ 6606018 w 9656525"/>
              <a:gd name="connsiteY30" fmla="*/ 2418288 h 2761837"/>
              <a:gd name="connsiteX31" fmla="*/ 6928451 w 9656525"/>
              <a:gd name="connsiteY31" fmla="*/ 2396291 h 2761837"/>
              <a:gd name="connsiteX32" fmla="*/ 6928203 w 9656525"/>
              <a:gd name="connsiteY32" fmla="*/ 2418226 h 2761837"/>
              <a:gd name="connsiteX33" fmla="*/ 6877627 w 9656525"/>
              <a:gd name="connsiteY33" fmla="*/ 2421461 h 2761837"/>
              <a:gd name="connsiteX34" fmla="*/ 6877876 w 9656525"/>
              <a:gd name="connsiteY34" fmla="*/ 2399526 h 2761837"/>
              <a:gd name="connsiteX35" fmla="*/ 4235183 w 9656525"/>
              <a:gd name="connsiteY35" fmla="*/ 2390745 h 2761837"/>
              <a:gd name="connsiteX36" fmla="*/ 4238879 w 9656525"/>
              <a:gd name="connsiteY36" fmla="*/ 2391957 h 2761837"/>
              <a:gd name="connsiteX37" fmla="*/ 4233073 w 9656525"/>
              <a:gd name="connsiteY37" fmla="*/ 2393356 h 2761837"/>
              <a:gd name="connsiteX38" fmla="*/ 5900951 w 9656525"/>
              <a:gd name="connsiteY38" fmla="*/ 2385301 h 2761837"/>
              <a:gd name="connsiteX39" fmla="*/ 6523970 w 9656525"/>
              <a:gd name="connsiteY39" fmla="*/ 2411205 h 2761837"/>
              <a:gd name="connsiteX40" fmla="*/ 6422633 w 9656525"/>
              <a:gd name="connsiteY40" fmla="*/ 2434127 h 2761837"/>
              <a:gd name="connsiteX41" fmla="*/ 5799613 w 9656525"/>
              <a:gd name="connsiteY41" fmla="*/ 2408223 h 2761837"/>
              <a:gd name="connsiteX42" fmla="*/ 5900951 w 9656525"/>
              <a:gd name="connsiteY42" fmla="*/ 2385301 h 2761837"/>
              <a:gd name="connsiteX43" fmla="*/ 3206194 w 9656525"/>
              <a:gd name="connsiteY43" fmla="*/ 2327527 h 2761837"/>
              <a:gd name="connsiteX44" fmla="*/ 3205697 w 9656525"/>
              <a:gd name="connsiteY44" fmla="*/ 2371399 h 2761837"/>
              <a:gd name="connsiteX45" fmla="*/ 3171980 w 9656525"/>
              <a:gd name="connsiteY45" fmla="*/ 2373555 h 2761837"/>
              <a:gd name="connsiteX46" fmla="*/ 3172478 w 9656525"/>
              <a:gd name="connsiteY46" fmla="*/ 2329685 h 2761837"/>
              <a:gd name="connsiteX47" fmla="*/ 4705860 w 9656525"/>
              <a:gd name="connsiteY47" fmla="*/ 2297354 h 2761837"/>
              <a:gd name="connsiteX48" fmla="*/ 4815129 w 9656525"/>
              <a:gd name="connsiteY48" fmla="*/ 2317763 h 2761837"/>
              <a:gd name="connsiteX49" fmla="*/ 4806513 w 9656525"/>
              <a:gd name="connsiteY49" fmla="*/ 2334754 h 2761837"/>
              <a:gd name="connsiteX50" fmla="*/ 4705673 w 9656525"/>
              <a:gd name="connsiteY50" fmla="*/ 2313806 h 2761837"/>
              <a:gd name="connsiteX51" fmla="*/ 4015530 w 9656525"/>
              <a:gd name="connsiteY51" fmla="*/ 2264796 h 2761837"/>
              <a:gd name="connsiteX52" fmla="*/ 4023524 w 9656525"/>
              <a:gd name="connsiteY52" fmla="*/ 2302644 h 2761837"/>
              <a:gd name="connsiteX53" fmla="*/ 4031642 w 9656525"/>
              <a:gd name="connsiteY53" fmla="*/ 2329524 h 2761837"/>
              <a:gd name="connsiteX54" fmla="*/ 4124365 w 9656525"/>
              <a:gd name="connsiteY54" fmla="*/ 2323592 h 2761837"/>
              <a:gd name="connsiteX55" fmla="*/ 4124862 w 9656525"/>
              <a:gd name="connsiteY55" fmla="*/ 2279722 h 2761837"/>
              <a:gd name="connsiteX56" fmla="*/ 4015530 w 9656525"/>
              <a:gd name="connsiteY56" fmla="*/ 2264796 h 2761837"/>
              <a:gd name="connsiteX57" fmla="*/ 3907194 w 9656525"/>
              <a:gd name="connsiteY57" fmla="*/ 2162129 h 2761837"/>
              <a:gd name="connsiteX58" fmla="*/ 3998734 w 9656525"/>
              <a:gd name="connsiteY58" fmla="*/ 2260390 h 2761837"/>
              <a:gd name="connsiteX59" fmla="*/ 4066168 w 9656525"/>
              <a:gd name="connsiteY59" fmla="*/ 2256077 h 2761837"/>
              <a:gd name="connsiteX60" fmla="*/ 4091706 w 9656525"/>
              <a:gd name="connsiteY60" fmla="*/ 2232524 h 2761837"/>
              <a:gd name="connsiteX61" fmla="*/ 4184054 w 9656525"/>
              <a:gd name="connsiteY61" fmla="*/ 2259495 h 2761837"/>
              <a:gd name="connsiteX62" fmla="*/ 4142219 w 9656525"/>
              <a:gd name="connsiteY62" fmla="*/ 2234772 h 2761837"/>
              <a:gd name="connsiteX63" fmla="*/ 4182630 w 9656525"/>
              <a:gd name="connsiteY63" fmla="*/ 2199308 h 2761837"/>
              <a:gd name="connsiteX64" fmla="*/ 4168003 w 9656525"/>
              <a:gd name="connsiteY64" fmla="*/ 2189284 h 2761837"/>
              <a:gd name="connsiteX65" fmla="*/ 3907194 w 9656525"/>
              <a:gd name="connsiteY65" fmla="*/ 2162129 h 2761837"/>
              <a:gd name="connsiteX66" fmla="*/ 3679790 w 9656525"/>
              <a:gd name="connsiteY66" fmla="*/ 2160237 h 2761837"/>
              <a:gd name="connsiteX67" fmla="*/ 3654379 w 9656525"/>
              <a:gd name="connsiteY67" fmla="*/ 2172822 h 2761837"/>
              <a:gd name="connsiteX68" fmla="*/ 3704581 w 9656525"/>
              <a:gd name="connsiteY68" fmla="*/ 2202489 h 2761837"/>
              <a:gd name="connsiteX69" fmla="*/ 3721627 w 9656525"/>
              <a:gd name="connsiteY69" fmla="*/ 2184959 h 2761837"/>
              <a:gd name="connsiteX70" fmla="*/ 2238480 w 9656525"/>
              <a:gd name="connsiteY70" fmla="*/ 2008936 h 2761837"/>
              <a:gd name="connsiteX71" fmla="*/ 2247444 w 9656525"/>
              <a:gd name="connsiteY71" fmla="*/ 2010748 h 2761837"/>
              <a:gd name="connsiteX72" fmla="*/ 2257919 w 9656525"/>
              <a:gd name="connsiteY72" fmla="*/ 2015558 h 2761837"/>
              <a:gd name="connsiteX73" fmla="*/ 2239032 w 9656525"/>
              <a:gd name="connsiteY73" fmla="*/ 2009918 h 2761837"/>
              <a:gd name="connsiteX74" fmla="*/ 6372006 w 9656525"/>
              <a:gd name="connsiteY74" fmla="*/ 1885273 h 2761837"/>
              <a:gd name="connsiteX75" fmla="*/ 6327706 w 9656525"/>
              <a:gd name="connsiteY75" fmla="*/ 1892216 h 2761837"/>
              <a:gd name="connsiteX76" fmla="*/ 6411750 w 9656525"/>
              <a:gd name="connsiteY76" fmla="*/ 1908760 h 2761837"/>
              <a:gd name="connsiteX77" fmla="*/ 6454083 w 9656525"/>
              <a:gd name="connsiteY77" fmla="*/ 1889612 h 2761837"/>
              <a:gd name="connsiteX78" fmla="*/ 6372006 w 9656525"/>
              <a:gd name="connsiteY78" fmla="*/ 1885273 h 2761837"/>
              <a:gd name="connsiteX79" fmla="*/ 6783260 w 9656525"/>
              <a:gd name="connsiteY79" fmla="*/ 1830196 h 2761837"/>
              <a:gd name="connsiteX80" fmla="*/ 6529884 w 9656525"/>
              <a:gd name="connsiteY80" fmla="*/ 1890242 h 2761837"/>
              <a:gd name="connsiteX81" fmla="*/ 6664442 w 9656525"/>
              <a:gd name="connsiteY81" fmla="*/ 1909034 h 2761837"/>
              <a:gd name="connsiteX82" fmla="*/ 6766091 w 9656525"/>
              <a:gd name="connsiteY82" fmla="*/ 1858694 h 2761837"/>
              <a:gd name="connsiteX83" fmla="*/ 6825033 w 9656525"/>
              <a:gd name="connsiteY83" fmla="*/ 1860403 h 2761837"/>
              <a:gd name="connsiteX84" fmla="*/ 7137166 w 9656525"/>
              <a:gd name="connsiteY84" fmla="*/ 1818517 h 2761837"/>
              <a:gd name="connsiteX85" fmla="*/ 7136979 w 9656525"/>
              <a:gd name="connsiteY85" fmla="*/ 1834968 h 2761837"/>
              <a:gd name="connsiteX86" fmla="*/ 7086403 w 9656525"/>
              <a:gd name="connsiteY86" fmla="*/ 1838204 h 2761837"/>
              <a:gd name="connsiteX87" fmla="*/ 7086591 w 9656525"/>
              <a:gd name="connsiteY87" fmla="*/ 1821752 h 2761837"/>
              <a:gd name="connsiteX88" fmla="*/ 5007670 w 9656525"/>
              <a:gd name="connsiteY88" fmla="*/ 1680745 h 2761837"/>
              <a:gd name="connsiteX89" fmla="*/ 6126835 w 9656525"/>
              <a:gd name="connsiteY89" fmla="*/ 1779029 h 2761837"/>
              <a:gd name="connsiteX90" fmla="*/ 6202200 w 9656525"/>
              <a:gd name="connsiteY90" fmla="*/ 1818047 h 2761837"/>
              <a:gd name="connsiteX91" fmla="*/ 6522326 w 9656525"/>
              <a:gd name="connsiteY91" fmla="*/ 1814009 h 2761837"/>
              <a:gd name="connsiteX92" fmla="*/ 6758346 w 9656525"/>
              <a:gd name="connsiteY92" fmla="*/ 1798911 h 2761837"/>
              <a:gd name="connsiteX93" fmla="*/ 6977072 w 9656525"/>
              <a:gd name="connsiteY93" fmla="*/ 1823278 h 2761837"/>
              <a:gd name="connsiteX94" fmla="*/ 6841830 w 9656525"/>
              <a:gd name="connsiteY94" fmla="*/ 1864808 h 2761837"/>
              <a:gd name="connsiteX95" fmla="*/ 6883727 w 9656525"/>
              <a:gd name="connsiteY95" fmla="*/ 1884047 h 2761837"/>
              <a:gd name="connsiteX96" fmla="*/ 7381054 w 9656525"/>
              <a:gd name="connsiteY96" fmla="*/ 1852234 h 2761837"/>
              <a:gd name="connsiteX97" fmla="*/ 7289204 w 9656525"/>
              <a:gd name="connsiteY97" fmla="*/ 1781392 h 2761837"/>
              <a:gd name="connsiteX98" fmla="*/ 7331662 w 9656525"/>
              <a:gd name="connsiteY98" fmla="*/ 1751277 h 2761837"/>
              <a:gd name="connsiteX99" fmla="*/ 7230480 w 9656525"/>
              <a:gd name="connsiteY99" fmla="*/ 1760489 h 2761837"/>
              <a:gd name="connsiteX100" fmla="*/ 7217376 w 9656525"/>
              <a:gd name="connsiteY100" fmla="*/ 1762923 h 2761837"/>
              <a:gd name="connsiteX101" fmla="*/ 7243591 w 9656525"/>
              <a:gd name="connsiteY101" fmla="*/ 1764788 h 2761837"/>
              <a:gd name="connsiteX102" fmla="*/ 7272470 w 9656525"/>
              <a:gd name="connsiteY102" fmla="*/ 1771502 h 2761837"/>
              <a:gd name="connsiteX103" fmla="*/ 7255300 w 9656525"/>
              <a:gd name="connsiteY103" fmla="*/ 1800001 h 2761837"/>
              <a:gd name="connsiteX104" fmla="*/ 7044569 w 9656525"/>
              <a:gd name="connsiteY104" fmla="*/ 1813480 h 2761837"/>
              <a:gd name="connsiteX105" fmla="*/ 7002920 w 9656525"/>
              <a:gd name="connsiteY105" fmla="*/ 1772306 h 2761837"/>
              <a:gd name="connsiteX106" fmla="*/ 6354674 w 9656525"/>
              <a:gd name="connsiteY106" fmla="*/ 1742536 h 2761837"/>
              <a:gd name="connsiteX107" fmla="*/ 6261891 w 9656525"/>
              <a:gd name="connsiteY107" fmla="*/ 1753951 h 2761837"/>
              <a:gd name="connsiteX108" fmla="*/ 5647299 w 9656525"/>
              <a:gd name="connsiteY108" fmla="*/ 1727507 h 2761837"/>
              <a:gd name="connsiteX109" fmla="*/ 5369631 w 9656525"/>
              <a:gd name="connsiteY109" fmla="*/ 1701430 h 2761837"/>
              <a:gd name="connsiteX110" fmla="*/ 5007670 w 9656525"/>
              <a:gd name="connsiteY110" fmla="*/ 1680745 h 2761837"/>
              <a:gd name="connsiteX111" fmla="*/ 2413817 w 9656525"/>
              <a:gd name="connsiteY111" fmla="*/ 1638437 h 2761837"/>
              <a:gd name="connsiteX112" fmla="*/ 2362929 w 9656525"/>
              <a:gd name="connsiteY112" fmla="*/ 1669092 h 2761837"/>
              <a:gd name="connsiteX113" fmla="*/ 2387471 w 9656525"/>
              <a:gd name="connsiteY113" fmla="*/ 1733279 h 2761837"/>
              <a:gd name="connsiteX114" fmla="*/ 2455154 w 9656525"/>
              <a:gd name="connsiteY114" fmla="*/ 1707030 h 2761837"/>
              <a:gd name="connsiteX115" fmla="*/ 2455776 w 9656525"/>
              <a:gd name="connsiteY115" fmla="*/ 1652192 h 2761837"/>
              <a:gd name="connsiteX116" fmla="*/ 2413817 w 9656525"/>
              <a:gd name="connsiteY116" fmla="*/ 1638437 h 2761837"/>
              <a:gd name="connsiteX117" fmla="*/ 2331890 w 9656525"/>
              <a:gd name="connsiteY117" fmla="*/ 1435444 h 2761837"/>
              <a:gd name="connsiteX118" fmla="*/ 2330982 w 9656525"/>
              <a:gd name="connsiteY118" fmla="*/ 1435502 h 2761837"/>
              <a:gd name="connsiteX119" fmla="*/ 2288633 w 9656525"/>
              <a:gd name="connsiteY119" fmla="*/ 1443831 h 2761837"/>
              <a:gd name="connsiteX120" fmla="*/ 2273405 w 9656525"/>
              <a:gd name="connsiteY120" fmla="*/ 1439185 h 2761837"/>
              <a:gd name="connsiteX121" fmla="*/ 2239167 w 9656525"/>
              <a:gd name="connsiteY121" fmla="*/ 1441376 h 2761837"/>
              <a:gd name="connsiteX122" fmla="*/ 2238919 w 9656525"/>
              <a:gd name="connsiteY122" fmla="*/ 1463311 h 2761837"/>
              <a:gd name="connsiteX123" fmla="*/ 2331640 w 9656525"/>
              <a:gd name="connsiteY123" fmla="*/ 1457379 h 2761837"/>
              <a:gd name="connsiteX124" fmla="*/ 7400437 w 9656525"/>
              <a:gd name="connsiteY124" fmla="*/ 1308640 h 2761837"/>
              <a:gd name="connsiteX125" fmla="*/ 7410949 w 9656525"/>
              <a:gd name="connsiteY125" fmla="*/ 1323841 h 2761837"/>
              <a:gd name="connsiteX126" fmla="*/ 7362661 w 9656525"/>
              <a:gd name="connsiteY126" fmla="*/ 1346290 h 2761837"/>
              <a:gd name="connsiteX127" fmla="*/ 7360547 w 9656525"/>
              <a:gd name="connsiteY127" fmla="*/ 1330053 h 2761837"/>
              <a:gd name="connsiteX128" fmla="*/ 7497617 w 9656525"/>
              <a:gd name="connsiteY128" fmla="*/ 1137193 h 2761837"/>
              <a:gd name="connsiteX129" fmla="*/ 7405216 w 9656525"/>
              <a:gd name="connsiteY129" fmla="*/ 1148582 h 2761837"/>
              <a:gd name="connsiteX130" fmla="*/ 7408033 w 9656525"/>
              <a:gd name="connsiteY130" fmla="*/ 1170231 h 2761837"/>
              <a:gd name="connsiteX131" fmla="*/ 7500434 w 9656525"/>
              <a:gd name="connsiteY131" fmla="*/ 1158842 h 2761837"/>
              <a:gd name="connsiteX132" fmla="*/ 2571168 w 9656525"/>
              <a:gd name="connsiteY132" fmla="*/ 1057075 h 2761837"/>
              <a:gd name="connsiteX133" fmla="*/ 2573281 w 9656525"/>
              <a:gd name="connsiteY133" fmla="*/ 1073311 h 2761837"/>
              <a:gd name="connsiteX134" fmla="*/ 2522879 w 9656525"/>
              <a:gd name="connsiteY134" fmla="*/ 1079523 h 2761837"/>
              <a:gd name="connsiteX135" fmla="*/ 2520769 w 9656525"/>
              <a:gd name="connsiteY135" fmla="*/ 1063287 h 2761837"/>
              <a:gd name="connsiteX136" fmla="*/ 2768545 w 9656525"/>
              <a:gd name="connsiteY136" fmla="*/ 999753 h 2761837"/>
              <a:gd name="connsiteX137" fmla="*/ 2272941 w 9656525"/>
              <a:gd name="connsiteY137" fmla="*/ 1060840 h 2761837"/>
              <a:gd name="connsiteX138" fmla="*/ 2375201 w 9656525"/>
              <a:gd name="connsiteY138" fmla="*/ 1125220 h 2761837"/>
              <a:gd name="connsiteX139" fmla="*/ 2336721 w 9656525"/>
              <a:gd name="connsiteY139" fmla="*/ 1157458 h 2761837"/>
              <a:gd name="connsiteX140" fmla="*/ 2437169 w 9656525"/>
              <a:gd name="connsiteY140" fmla="*/ 1142328 h 2761837"/>
              <a:gd name="connsiteX141" fmla="*/ 2450002 w 9656525"/>
              <a:gd name="connsiteY141" fmla="*/ 1139145 h 2761837"/>
              <a:gd name="connsiteX142" fmla="*/ 2423386 w 9656525"/>
              <a:gd name="connsiteY142" fmla="*/ 1138872 h 2761837"/>
              <a:gd name="connsiteX143" fmla="*/ 2393408 w 9656525"/>
              <a:gd name="connsiteY143" fmla="*/ 1133974 h 2761837"/>
              <a:gd name="connsiteX144" fmla="*/ 2406689 w 9656525"/>
              <a:gd name="connsiteY144" fmla="*/ 1104843 h 2761837"/>
              <a:gd name="connsiteX145" fmla="*/ 2616691 w 9656525"/>
              <a:gd name="connsiteY145" fmla="*/ 1078958 h 2761837"/>
              <a:gd name="connsiteX146" fmla="*/ 2664323 w 9656525"/>
              <a:gd name="connsiteY146" fmla="*/ 1117078 h 2761837"/>
              <a:gd name="connsiteX147" fmla="*/ 3320281 w 9656525"/>
              <a:gd name="connsiteY147" fmla="*/ 1107709 h 2761837"/>
              <a:gd name="connsiteX148" fmla="*/ 3411977 w 9656525"/>
              <a:gd name="connsiteY148" fmla="*/ 1090907 h 2761837"/>
              <a:gd name="connsiteX149" fmla="*/ 4033630 w 9656525"/>
              <a:gd name="connsiteY149" fmla="*/ 1080268 h 2761837"/>
              <a:gd name="connsiteX150" fmla="*/ 4316464 w 9656525"/>
              <a:gd name="connsiteY150" fmla="*/ 1089396 h 2761837"/>
              <a:gd name="connsiteX151" fmla="*/ 4683299 w 9656525"/>
              <a:gd name="connsiteY151" fmla="*/ 1088171 h 2761837"/>
              <a:gd name="connsiteX152" fmla="*/ 3544267 w 9656525"/>
              <a:gd name="connsiteY152" fmla="*/ 1058104 h 2761837"/>
              <a:gd name="connsiteX153" fmla="*/ 3463031 w 9656525"/>
              <a:gd name="connsiteY153" fmla="*/ 1024125 h 2761837"/>
              <a:gd name="connsiteX154" fmla="*/ 3141718 w 9656525"/>
              <a:gd name="connsiteY154" fmla="*/ 1047235 h 2761837"/>
              <a:gd name="connsiteX155" fmla="*/ 2906516 w 9656525"/>
              <a:gd name="connsiteY155" fmla="*/ 1076227 h 2761837"/>
              <a:gd name="connsiteX156" fmla="*/ 2683187 w 9656525"/>
              <a:gd name="connsiteY156" fmla="*/ 1065262 h 2761837"/>
              <a:gd name="connsiteX157" fmla="*/ 2813361 w 9656525"/>
              <a:gd name="connsiteY157" fmla="*/ 1016224 h 2761837"/>
              <a:gd name="connsiteX158" fmla="*/ 2768545 w 9656525"/>
              <a:gd name="connsiteY158" fmla="*/ 999753 h 2761837"/>
              <a:gd name="connsiteX159" fmla="*/ 2985537 w 9656525"/>
              <a:gd name="connsiteY159" fmla="*/ 962008 h 2761837"/>
              <a:gd name="connsiteX160" fmla="*/ 2890371 w 9656525"/>
              <a:gd name="connsiteY160" fmla="*/ 1017729 h 2761837"/>
              <a:gd name="connsiteX161" fmla="*/ 2830866 w 9656525"/>
              <a:gd name="connsiteY161" fmla="*/ 1019565 h 2761837"/>
              <a:gd name="connsiteX162" fmla="*/ 2877092 w 9656525"/>
              <a:gd name="connsiteY162" fmla="*/ 1046861 h 2761837"/>
              <a:gd name="connsiteX163" fmla="*/ 3123458 w 9656525"/>
              <a:gd name="connsiteY163" fmla="*/ 972502 h 2761837"/>
              <a:gd name="connsiteX164" fmla="*/ 2985537 w 9656525"/>
              <a:gd name="connsiteY164" fmla="*/ 962008 h 2761837"/>
              <a:gd name="connsiteX165" fmla="*/ 3277451 w 9656525"/>
              <a:gd name="connsiteY165" fmla="*/ 942522 h 2761837"/>
              <a:gd name="connsiteX166" fmla="*/ 3239651 w 9656525"/>
              <a:gd name="connsiteY166" fmla="*/ 947181 h 2761837"/>
              <a:gd name="connsiteX167" fmla="*/ 3199764 w 9656525"/>
              <a:gd name="connsiteY167" fmla="*/ 968594 h 2761837"/>
              <a:gd name="connsiteX168" fmla="*/ 3326468 w 9656525"/>
              <a:gd name="connsiteY168" fmla="*/ 958475 h 2761837"/>
              <a:gd name="connsiteX169" fmla="*/ 3277451 w 9656525"/>
              <a:gd name="connsiteY169" fmla="*/ 942522 h 2761837"/>
              <a:gd name="connsiteX170" fmla="*/ 7310504 w 9656525"/>
              <a:gd name="connsiteY170" fmla="*/ 879813 h 2761837"/>
              <a:gd name="connsiteX171" fmla="*/ 7246119 w 9656525"/>
              <a:gd name="connsiteY171" fmla="*/ 909745 h 2761837"/>
              <a:gd name="connsiteX172" fmla="*/ 7253161 w 9656525"/>
              <a:gd name="connsiteY172" fmla="*/ 963865 h 2761837"/>
              <a:gd name="connsiteX173" fmla="*/ 7297275 w 9656525"/>
              <a:gd name="connsiteY173" fmla="*/ 974924 h 2761837"/>
              <a:gd name="connsiteX174" fmla="*/ 7344153 w 9656525"/>
              <a:gd name="connsiteY174" fmla="*/ 941651 h 2761837"/>
              <a:gd name="connsiteX175" fmla="*/ 7310504 w 9656525"/>
              <a:gd name="connsiteY175" fmla="*/ 879813 h 2761837"/>
              <a:gd name="connsiteX176" fmla="*/ 7401296 w 9656525"/>
              <a:gd name="connsiteY176" fmla="*/ 593675 h 2761837"/>
              <a:gd name="connsiteX177" fmla="*/ 7421076 w 9656525"/>
              <a:gd name="connsiteY177" fmla="*/ 598110 h 2761837"/>
              <a:gd name="connsiteX178" fmla="*/ 7421767 w 9656525"/>
              <a:gd name="connsiteY178" fmla="*/ 599046 h 2761837"/>
              <a:gd name="connsiteX179" fmla="*/ 7412500 w 9656525"/>
              <a:gd name="connsiteY179" fmla="*/ 597792 h 2761837"/>
              <a:gd name="connsiteX180" fmla="*/ 7401296 w 9656525"/>
              <a:gd name="connsiteY180" fmla="*/ 593675 h 2761837"/>
              <a:gd name="connsiteX181" fmla="*/ 5920576 w 9656525"/>
              <a:gd name="connsiteY181" fmla="*/ 495748 h 2761837"/>
              <a:gd name="connsiteX182" fmla="*/ 5905887 w 9656525"/>
              <a:gd name="connsiteY182" fmla="*/ 514054 h 2761837"/>
              <a:gd name="connsiteX183" fmla="*/ 5951409 w 9656525"/>
              <a:gd name="connsiteY183" fmla="*/ 535939 h 2761837"/>
              <a:gd name="connsiteX184" fmla="*/ 5975200 w 9656525"/>
              <a:gd name="connsiteY184" fmla="*/ 522008 h 2761837"/>
              <a:gd name="connsiteX185" fmla="*/ 2699538 w 9656525"/>
              <a:gd name="connsiteY185" fmla="*/ 469364 h 2761837"/>
              <a:gd name="connsiteX186" fmla="*/ 2702354 w 9656525"/>
              <a:gd name="connsiteY186" fmla="*/ 491013 h 2761837"/>
              <a:gd name="connsiteX187" fmla="*/ 2651953 w 9656525"/>
              <a:gd name="connsiteY187" fmla="*/ 497226 h 2761837"/>
              <a:gd name="connsiteX188" fmla="*/ 2649136 w 9656525"/>
              <a:gd name="connsiteY188" fmla="*/ 475577 h 2761837"/>
              <a:gd name="connsiteX189" fmla="*/ 5616716 w 9656525"/>
              <a:gd name="connsiteY189" fmla="*/ 456217 h 2761837"/>
              <a:gd name="connsiteX190" fmla="*/ 5549516 w 9656525"/>
              <a:gd name="connsiteY190" fmla="*/ 464501 h 2761837"/>
              <a:gd name="connsiteX191" fmla="*/ 5527133 w 9656525"/>
              <a:gd name="connsiteY191" fmla="*/ 489255 h 2761837"/>
              <a:gd name="connsiteX192" fmla="*/ 5430507 w 9656525"/>
              <a:gd name="connsiteY192" fmla="*/ 468172 h 2761837"/>
              <a:gd name="connsiteX193" fmla="*/ 5476028 w 9656525"/>
              <a:gd name="connsiteY193" fmla="*/ 490056 h 2761837"/>
              <a:gd name="connsiteX194" fmla="*/ 5456463 w 9656525"/>
              <a:gd name="connsiteY194" fmla="*/ 536460 h 2761837"/>
              <a:gd name="connsiteX195" fmla="*/ 5722495 w 9656525"/>
              <a:gd name="connsiteY195" fmla="*/ 547657 h 2761837"/>
              <a:gd name="connsiteX196" fmla="*/ 5616716 w 9656525"/>
              <a:gd name="connsiteY196" fmla="*/ 456217 h 2761837"/>
              <a:gd name="connsiteX197" fmla="*/ 2953650 w 9656525"/>
              <a:gd name="connsiteY197" fmla="*/ 454539 h 2761837"/>
              <a:gd name="connsiteX198" fmla="*/ 2971822 w 9656525"/>
              <a:gd name="connsiteY198" fmla="*/ 456155 h 2761837"/>
              <a:gd name="connsiteX199" fmla="*/ 2969885 w 9656525"/>
              <a:gd name="connsiteY199" fmla="*/ 456318 h 2761837"/>
              <a:gd name="connsiteX200" fmla="*/ 2950886 w 9656525"/>
              <a:gd name="connsiteY200" fmla="*/ 456853 h 2761837"/>
              <a:gd name="connsiteX201" fmla="*/ 3013155 w 9656525"/>
              <a:gd name="connsiteY201" fmla="*/ 452703 h 2761837"/>
              <a:gd name="connsiteX202" fmla="*/ 2973079 w 9656525"/>
              <a:gd name="connsiteY202" fmla="*/ 456268 h 2761837"/>
              <a:gd name="connsiteX203" fmla="*/ 2971822 w 9656525"/>
              <a:gd name="connsiteY203" fmla="*/ 456155 h 2761837"/>
              <a:gd name="connsiteX204" fmla="*/ 4794115 w 9656525"/>
              <a:gd name="connsiteY204" fmla="*/ 431138 h 2761837"/>
              <a:gd name="connsiteX205" fmla="*/ 4898437 w 9656525"/>
              <a:gd name="connsiteY205" fmla="*/ 445774 h 2761837"/>
              <a:gd name="connsiteX206" fmla="*/ 4900549 w 9656525"/>
              <a:gd name="connsiteY206" fmla="*/ 462011 h 2761837"/>
              <a:gd name="connsiteX207" fmla="*/ 4787828 w 9656525"/>
              <a:gd name="connsiteY207" fmla="*/ 448410 h 2761837"/>
              <a:gd name="connsiteX208" fmla="*/ 3785304 w 9656525"/>
              <a:gd name="connsiteY208" fmla="*/ 418014 h 2761837"/>
              <a:gd name="connsiteX209" fmla="*/ 3686618 w 9656525"/>
              <a:gd name="connsiteY209" fmla="*/ 446675 h 2761837"/>
              <a:gd name="connsiteX210" fmla="*/ 3056564 w 9656525"/>
              <a:gd name="connsiteY210" fmla="*/ 458350 h 2761837"/>
              <a:gd name="connsiteX211" fmla="*/ 3155252 w 9656525"/>
              <a:gd name="connsiteY211" fmla="*/ 429689 h 2761837"/>
              <a:gd name="connsiteX212" fmla="*/ 3785304 w 9656525"/>
              <a:gd name="connsiteY212" fmla="*/ 418014 h 2761837"/>
              <a:gd name="connsiteX213" fmla="*/ 5573962 w 9656525"/>
              <a:gd name="connsiteY213" fmla="*/ 390001 h 2761837"/>
              <a:gd name="connsiteX214" fmla="*/ 5481562 w 9656525"/>
              <a:gd name="connsiteY214" fmla="*/ 401391 h 2761837"/>
              <a:gd name="connsiteX215" fmla="*/ 5487194 w 9656525"/>
              <a:gd name="connsiteY215" fmla="*/ 444687 h 2761837"/>
              <a:gd name="connsiteX216" fmla="*/ 5599211 w 9656525"/>
              <a:gd name="connsiteY216" fmla="*/ 452877 h 2761837"/>
              <a:gd name="connsiteX217" fmla="*/ 5585883 w 9656525"/>
              <a:gd name="connsiteY217" fmla="*/ 416027 h 2761837"/>
              <a:gd name="connsiteX218" fmla="*/ 5573962 w 9656525"/>
              <a:gd name="connsiteY218" fmla="*/ 390001 h 2761837"/>
              <a:gd name="connsiteX219" fmla="*/ 5362501 w 9656525"/>
              <a:gd name="connsiteY219" fmla="*/ 339082 h 2761837"/>
              <a:gd name="connsiteX220" fmla="*/ 5360745 w 9656525"/>
              <a:gd name="connsiteY220" fmla="*/ 341783 h 2761837"/>
              <a:gd name="connsiteX221" fmla="*/ 5356860 w 9656525"/>
              <a:gd name="connsiteY221" fmla="*/ 340808 h 2761837"/>
              <a:gd name="connsiteX222" fmla="*/ 5362501 w 9656525"/>
              <a:gd name="connsiteY222" fmla="*/ 339082 h 2761837"/>
              <a:gd name="connsiteX223" fmla="*/ 2338890 w 9656525"/>
              <a:gd name="connsiteY223" fmla="*/ 321357 h 2761837"/>
              <a:gd name="connsiteX224" fmla="*/ 2371836 w 9656525"/>
              <a:gd name="connsiteY224" fmla="*/ 377784 h 2761837"/>
              <a:gd name="connsiteX225" fmla="*/ 2297641 w 9656525"/>
              <a:gd name="connsiteY225" fmla="*/ 397928 h 2761837"/>
              <a:gd name="connsiteX226" fmla="*/ 2292714 w 9656525"/>
              <a:gd name="connsiteY226" fmla="*/ 360042 h 2761837"/>
              <a:gd name="connsiteX227" fmla="*/ 6432175 w 9656525"/>
              <a:gd name="connsiteY227" fmla="*/ 295215 h 2761837"/>
              <a:gd name="connsiteX228" fmla="*/ 6437808 w 9656525"/>
              <a:gd name="connsiteY228" fmla="*/ 338510 h 2761837"/>
              <a:gd name="connsiteX229" fmla="*/ 6404209 w 9656525"/>
              <a:gd name="connsiteY229" fmla="*/ 342653 h 2761837"/>
              <a:gd name="connsiteX230" fmla="*/ 6398575 w 9656525"/>
              <a:gd name="connsiteY230" fmla="*/ 299357 h 2761837"/>
              <a:gd name="connsiteX231" fmla="*/ 2013955 w 9656525"/>
              <a:gd name="connsiteY231" fmla="*/ 185444 h 2761837"/>
              <a:gd name="connsiteX232" fmla="*/ 2018180 w 9656525"/>
              <a:gd name="connsiteY232" fmla="*/ 217918 h 2761837"/>
              <a:gd name="connsiteX233" fmla="*/ 1984579 w 9656525"/>
              <a:gd name="connsiteY233" fmla="*/ 222059 h 2761837"/>
              <a:gd name="connsiteX234" fmla="*/ 1980354 w 9656525"/>
              <a:gd name="connsiteY234" fmla="*/ 189586 h 2761837"/>
              <a:gd name="connsiteX235" fmla="*/ 1800433 w 9656525"/>
              <a:gd name="connsiteY235" fmla="*/ 184270 h 2761837"/>
              <a:gd name="connsiteX236" fmla="*/ 1902692 w 9656525"/>
              <a:gd name="connsiteY236" fmla="*/ 248650 h 2761837"/>
              <a:gd name="connsiteX237" fmla="*/ 1873643 w 9656525"/>
              <a:gd name="connsiteY237" fmla="*/ 254979 h 2761837"/>
              <a:gd name="connsiteX238" fmla="*/ 1847412 w 9656525"/>
              <a:gd name="connsiteY238" fmla="*/ 282958 h 2761837"/>
              <a:gd name="connsiteX239" fmla="*/ 1899271 w 9656525"/>
              <a:gd name="connsiteY239" fmla="*/ 353550 h 2761837"/>
              <a:gd name="connsiteX240" fmla="*/ 2036538 w 9656525"/>
              <a:gd name="connsiteY240" fmla="*/ 424613 h 2761837"/>
              <a:gd name="connsiteX241" fmla="*/ 2015562 w 9656525"/>
              <a:gd name="connsiteY241" fmla="*/ 460192 h 2761837"/>
              <a:gd name="connsiteX242" fmla="*/ 1867782 w 9656525"/>
              <a:gd name="connsiteY242" fmla="*/ 373927 h 2761837"/>
              <a:gd name="connsiteX243" fmla="*/ 1676595 w 9656525"/>
              <a:gd name="connsiteY243" fmla="*/ 282017 h 2761837"/>
              <a:gd name="connsiteX244" fmla="*/ 1670961 w 9656525"/>
              <a:gd name="connsiteY244" fmla="*/ 238721 h 2761837"/>
              <a:gd name="connsiteX245" fmla="*/ 1800433 w 9656525"/>
              <a:gd name="connsiteY245" fmla="*/ 184270 h 2761837"/>
              <a:gd name="connsiteX246" fmla="*/ 5844627 w 9656525"/>
              <a:gd name="connsiteY246" fmla="*/ 43200 h 2761837"/>
              <a:gd name="connsiteX247" fmla="*/ 5829141 w 9656525"/>
              <a:gd name="connsiteY247" fmla="*/ 48560 h 2761837"/>
              <a:gd name="connsiteX248" fmla="*/ 5831286 w 9656525"/>
              <a:gd name="connsiteY248" fmla="*/ 47252 h 2761837"/>
              <a:gd name="connsiteX249" fmla="*/ 5844627 w 9656525"/>
              <a:gd name="connsiteY249" fmla="*/ 43200 h 2761837"/>
              <a:gd name="connsiteX250" fmla="*/ 5659775 w 9656525"/>
              <a:gd name="connsiteY250" fmla="*/ 0 h 2761837"/>
              <a:gd name="connsiteX251" fmla="*/ 5827652 w 9656525"/>
              <a:gd name="connsiteY251" fmla="*/ 49074 h 2761837"/>
              <a:gd name="connsiteX252" fmla="*/ 5829141 w 9656525"/>
              <a:gd name="connsiteY252" fmla="*/ 48560 h 2761837"/>
              <a:gd name="connsiteX253" fmla="*/ 5816459 w 9656525"/>
              <a:gd name="connsiteY253" fmla="*/ 56296 h 2761837"/>
              <a:gd name="connsiteX254" fmla="*/ 5782355 w 9656525"/>
              <a:gd name="connsiteY254" fmla="*/ 89369 h 2761837"/>
              <a:gd name="connsiteX255" fmla="*/ 5923848 w 9656525"/>
              <a:gd name="connsiteY255" fmla="*/ 192904 h 2761837"/>
              <a:gd name="connsiteX256" fmla="*/ 5908556 w 9656525"/>
              <a:gd name="connsiteY256" fmla="*/ 337761 h 2761837"/>
              <a:gd name="connsiteX257" fmla="*/ 6031788 w 9656525"/>
              <a:gd name="connsiteY257" fmla="*/ 366563 h 2761837"/>
              <a:gd name="connsiteX258" fmla="*/ 6125548 w 9656525"/>
              <a:gd name="connsiteY258" fmla="*/ 300017 h 2761837"/>
              <a:gd name="connsiteX259" fmla="*/ 5988281 w 9656525"/>
              <a:gd name="connsiteY259" fmla="*/ 228954 h 2761837"/>
              <a:gd name="connsiteX260" fmla="*/ 6025352 w 9656525"/>
              <a:gd name="connsiteY260" fmla="*/ 185892 h 2761837"/>
              <a:gd name="connsiteX261" fmla="*/ 6208795 w 9656525"/>
              <a:gd name="connsiteY261" fmla="*/ 218270 h 2761837"/>
              <a:gd name="connsiteX262" fmla="*/ 6236107 w 9656525"/>
              <a:gd name="connsiteY262" fmla="*/ 231399 h 2761837"/>
              <a:gd name="connsiteX263" fmla="*/ 6284396 w 9656525"/>
              <a:gd name="connsiteY263" fmla="*/ 208951 h 2761837"/>
              <a:gd name="connsiteX264" fmla="*/ 6215132 w 9656525"/>
              <a:gd name="connsiteY264" fmla="*/ 266979 h 2761837"/>
              <a:gd name="connsiteX265" fmla="*/ 6271214 w 9656525"/>
              <a:gd name="connsiteY265" fmla="*/ 370044 h 2761837"/>
              <a:gd name="connsiteX266" fmla="*/ 6274737 w 9656525"/>
              <a:gd name="connsiteY266" fmla="*/ 397104 h 2761837"/>
              <a:gd name="connsiteX267" fmla="*/ 6362259 w 9656525"/>
              <a:gd name="connsiteY267" fmla="*/ 413810 h 2761837"/>
              <a:gd name="connsiteX268" fmla="*/ 6428752 w 9656525"/>
              <a:gd name="connsiteY268" fmla="*/ 400114 h 2761837"/>
              <a:gd name="connsiteX269" fmla="*/ 6490019 w 9656525"/>
              <a:gd name="connsiteY269" fmla="*/ 411810 h 2761837"/>
              <a:gd name="connsiteX270" fmla="*/ 6576484 w 9656525"/>
              <a:gd name="connsiteY270" fmla="*/ 420398 h 2761837"/>
              <a:gd name="connsiteX271" fmla="*/ 6633876 w 9656525"/>
              <a:gd name="connsiteY271" fmla="*/ 402327 h 2761837"/>
              <a:gd name="connsiteX272" fmla="*/ 6602365 w 9656525"/>
              <a:gd name="connsiteY272" fmla="*/ 389713 h 2761837"/>
              <a:gd name="connsiteX273" fmla="*/ 6554755 w 9656525"/>
              <a:gd name="connsiteY273" fmla="*/ 384584 h 2761837"/>
              <a:gd name="connsiteX274" fmla="*/ 6602340 w 9656525"/>
              <a:gd name="connsiteY274" fmla="*/ 356722 h 2761837"/>
              <a:gd name="connsiteX275" fmla="*/ 6744485 w 9656525"/>
              <a:gd name="connsiteY275" fmla="*/ 399689 h 2761837"/>
              <a:gd name="connsiteX276" fmla="*/ 6701780 w 9656525"/>
              <a:gd name="connsiteY276" fmla="*/ 399454 h 2761837"/>
              <a:gd name="connsiteX277" fmla="*/ 6651381 w 9656525"/>
              <a:gd name="connsiteY277" fmla="*/ 405667 h 2761837"/>
              <a:gd name="connsiteX278" fmla="*/ 6780248 w 9656525"/>
              <a:gd name="connsiteY278" fmla="*/ 477765 h 2761837"/>
              <a:gd name="connsiteX279" fmla="*/ 6783718 w 9656525"/>
              <a:gd name="connsiteY279" fmla="*/ 438845 h 2761837"/>
              <a:gd name="connsiteX280" fmla="*/ 6808920 w 9656525"/>
              <a:gd name="connsiteY280" fmla="*/ 435739 h 2761837"/>
              <a:gd name="connsiteX281" fmla="*/ 6885223 w 9656525"/>
              <a:gd name="connsiteY281" fmla="*/ 431832 h 2761837"/>
              <a:gd name="connsiteX282" fmla="*/ 6976870 w 9656525"/>
              <a:gd name="connsiteY282" fmla="*/ 349050 h 2761837"/>
              <a:gd name="connsiteX283" fmla="*/ 7044118 w 9656525"/>
              <a:gd name="connsiteY283" fmla="*/ 406748 h 2761837"/>
              <a:gd name="connsiteX284" fmla="*/ 6971335 w 9656525"/>
              <a:gd name="connsiteY284" fmla="*/ 437714 h 2761837"/>
              <a:gd name="connsiteX285" fmla="*/ 7076411 w 9656525"/>
              <a:gd name="connsiteY285" fmla="*/ 523742 h 2761837"/>
              <a:gd name="connsiteX286" fmla="*/ 7032349 w 9656525"/>
              <a:gd name="connsiteY286" fmla="*/ 578664 h 2761837"/>
              <a:gd name="connsiteX287" fmla="*/ 7149646 w 9656525"/>
              <a:gd name="connsiteY287" fmla="*/ 627443 h 2761837"/>
              <a:gd name="connsiteX288" fmla="*/ 7238274 w 9656525"/>
              <a:gd name="connsiteY288" fmla="*/ 718249 h 2761837"/>
              <a:gd name="connsiteX289" fmla="*/ 7231987 w 9656525"/>
              <a:gd name="connsiteY289" fmla="*/ 735520 h 2761837"/>
              <a:gd name="connsiteX290" fmla="*/ 7225699 w 9656525"/>
              <a:gd name="connsiteY290" fmla="*/ 752792 h 2761837"/>
              <a:gd name="connsiteX291" fmla="*/ 7316038 w 9656525"/>
              <a:gd name="connsiteY291" fmla="*/ 791147 h 2761837"/>
              <a:gd name="connsiteX292" fmla="*/ 7310454 w 9656525"/>
              <a:gd name="connsiteY292" fmla="*/ 813833 h 2761837"/>
              <a:gd name="connsiteX293" fmla="*/ 7306279 w 9656525"/>
              <a:gd name="connsiteY293" fmla="*/ 847340 h 2761837"/>
              <a:gd name="connsiteX294" fmla="*/ 7377051 w 9656525"/>
              <a:gd name="connsiteY294" fmla="*/ 932097 h 2761837"/>
              <a:gd name="connsiteX295" fmla="*/ 7397322 w 9656525"/>
              <a:gd name="connsiteY295" fmla="*/ 891108 h 2761837"/>
              <a:gd name="connsiteX296" fmla="*/ 7481321 w 9656525"/>
              <a:gd name="connsiteY296" fmla="*/ 880753 h 2761837"/>
              <a:gd name="connsiteX297" fmla="*/ 7569498 w 9656525"/>
              <a:gd name="connsiteY297" fmla="*/ 836890 h 2761837"/>
              <a:gd name="connsiteX298" fmla="*/ 7533079 w 9656525"/>
              <a:gd name="connsiteY298" fmla="*/ 819384 h 2761837"/>
              <a:gd name="connsiteX299" fmla="*/ 7546360 w 9656525"/>
              <a:gd name="connsiteY299" fmla="*/ 790251 h 2761837"/>
              <a:gd name="connsiteX300" fmla="*/ 7510999 w 9656525"/>
              <a:gd name="connsiteY300" fmla="*/ 780863 h 2761837"/>
              <a:gd name="connsiteX301" fmla="*/ 7475638 w 9656525"/>
              <a:gd name="connsiteY301" fmla="*/ 771475 h 2761837"/>
              <a:gd name="connsiteX302" fmla="*/ 7387462 w 9656525"/>
              <a:gd name="connsiteY302" fmla="*/ 815337 h 2761837"/>
              <a:gd name="connsiteX303" fmla="*/ 7479814 w 9656525"/>
              <a:gd name="connsiteY303" fmla="*/ 737967 h 2761837"/>
              <a:gd name="connsiteX304" fmla="*/ 7352354 w 9656525"/>
              <a:gd name="connsiteY304" fmla="*/ 676693 h 2761837"/>
              <a:gd name="connsiteX305" fmla="*/ 7327907 w 9656525"/>
              <a:gd name="connsiteY305" fmla="*/ 751192 h 2761837"/>
              <a:gd name="connsiteX306" fmla="*/ 7273986 w 9656525"/>
              <a:gd name="connsiteY306" fmla="*/ 730344 h 2761837"/>
              <a:gd name="connsiteX307" fmla="*/ 7311057 w 9656525"/>
              <a:gd name="connsiteY307" fmla="*/ 687283 h 2761837"/>
              <a:gd name="connsiteX308" fmla="*/ 7299137 w 9656525"/>
              <a:gd name="connsiteY308" fmla="*/ 661257 h 2761837"/>
              <a:gd name="connsiteX309" fmla="*/ 7288622 w 9656525"/>
              <a:gd name="connsiteY309" fmla="*/ 646055 h 2761837"/>
              <a:gd name="connsiteX310" fmla="*/ 7334146 w 9656525"/>
              <a:gd name="connsiteY310" fmla="*/ 667939 h 2761837"/>
              <a:gd name="connsiteX311" fmla="*/ 7362817 w 9656525"/>
              <a:gd name="connsiteY311" fmla="*/ 625912 h 2761837"/>
              <a:gd name="connsiteX312" fmla="*/ 7393624 w 9656525"/>
              <a:gd name="connsiteY312" fmla="*/ 633114 h 2761837"/>
              <a:gd name="connsiteX313" fmla="*/ 7425137 w 9656525"/>
              <a:gd name="connsiteY313" fmla="*/ 645725 h 2761837"/>
              <a:gd name="connsiteX314" fmla="*/ 7430017 w 9656525"/>
              <a:gd name="connsiteY314" fmla="*/ 617629 h 2761837"/>
              <a:gd name="connsiteX315" fmla="*/ 7426902 w 9656525"/>
              <a:gd name="connsiteY315" fmla="*/ 605984 h 2761837"/>
              <a:gd name="connsiteX316" fmla="*/ 7421767 w 9656525"/>
              <a:gd name="connsiteY316" fmla="*/ 599046 h 2761837"/>
              <a:gd name="connsiteX317" fmla="*/ 7439107 w 9656525"/>
              <a:gd name="connsiteY317" fmla="*/ 601387 h 2761837"/>
              <a:gd name="connsiteX318" fmla="*/ 7479713 w 9656525"/>
              <a:gd name="connsiteY318" fmla="*/ 606005 h 2761837"/>
              <a:gd name="connsiteX319" fmla="*/ 7586297 w 9656525"/>
              <a:gd name="connsiteY319" fmla="*/ 834819 h 2761837"/>
              <a:gd name="connsiteX320" fmla="*/ 7565396 w 9656525"/>
              <a:gd name="connsiteY320" fmla="*/ 969369 h 2761837"/>
              <a:gd name="connsiteX321" fmla="*/ 7506670 w 9656525"/>
              <a:gd name="connsiteY321" fmla="*/ 1075589 h 2761837"/>
              <a:gd name="connsiteX322" fmla="*/ 7573167 w 9656525"/>
              <a:gd name="connsiteY322" fmla="*/ 1061893 h 2761837"/>
              <a:gd name="connsiteX323" fmla="*/ 7431924 w 9656525"/>
              <a:gd name="connsiteY323" fmla="*/ 1288262 h 2761837"/>
              <a:gd name="connsiteX324" fmla="*/ 7384996 w 9656525"/>
              <a:gd name="connsiteY324" fmla="*/ 1255554 h 2761837"/>
              <a:gd name="connsiteX325" fmla="*/ 7488563 w 9656525"/>
              <a:gd name="connsiteY325" fmla="*/ 1198797 h 2761837"/>
              <a:gd name="connsiteX326" fmla="*/ 7437458 w 9656525"/>
              <a:gd name="connsiteY326" fmla="*/ 1199598 h 2761837"/>
              <a:gd name="connsiteX327" fmla="*/ 7319882 w 9656525"/>
              <a:gd name="connsiteY327" fmla="*/ 1247083 h 2761837"/>
              <a:gd name="connsiteX328" fmla="*/ 7238724 w 9656525"/>
              <a:gd name="connsiteY328" fmla="*/ 1312077 h 2761837"/>
              <a:gd name="connsiteX329" fmla="*/ 7250644 w 9656525"/>
              <a:gd name="connsiteY329" fmla="*/ 1338102 h 2761837"/>
              <a:gd name="connsiteX330" fmla="*/ 7261155 w 9656525"/>
              <a:gd name="connsiteY330" fmla="*/ 1353303 h 2761837"/>
              <a:gd name="connsiteX331" fmla="*/ 7162468 w 9656525"/>
              <a:gd name="connsiteY331" fmla="*/ 1381964 h 2761837"/>
              <a:gd name="connsiteX332" fmla="*/ 7085509 w 9656525"/>
              <a:gd name="connsiteY332" fmla="*/ 1446438 h 2761837"/>
              <a:gd name="connsiteX333" fmla="*/ 6952979 w 9656525"/>
              <a:gd name="connsiteY333" fmla="*/ 1462774 h 2761837"/>
              <a:gd name="connsiteX334" fmla="*/ 7174618 w 9656525"/>
              <a:gd name="connsiteY334" fmla="*/ 1487331 h 2761837"/>
              <a:gd name="connsiteX335" fmla="*/ 7419129 w 9656525"/>
              <a:gd name="connsiteY335" fmla="*/ 1466210 h 2761837"/>
              <a:gd name="connsiteX336" fmla="*/ 7486190 w 9656525"/>
              <a:gd name="connsiteY336" fmla="*/ 1494799 h 2761837"/>
              <a:gd name="connsiteX337" fmla="*/ 7519970 w 9656525"/>
              <a:gd name="connsiteY337" fmla="*/ 1487159 h 2761837"/>
              <a:gd name="connsiteX338" fmla="*/ 7528523 w 9656525"/>
              <a:gd name="connsiteY338" fmla="*/ 1475652 h 2761837"/>
              <a:gd name="connsiteX339" fmla="*/ 7790018 w 9656525"/>
              <a:gd name="connsiteY339" fmla="*/ 1442484 h 2761837"/>
              <a:gd name="connsiteX340" fmla="*/ 7992507 w 9656525"/>
              <a:gd name="connsiteY340" fmla="*/ 1413092 h 2761837"/>
              <a:gd name="connsiteX341" fmla="*/ 8052009 w 9656525"/>
              <a:gd name="connsiteY341" fmla="*/ 1365448 h 2761837"/>
              <a:gd name="connsiteX342" fmla="*/ 8178262 w 9656525"/>
              <a:gd name="connsiteY342" fmla="*/ 1373810 h 2761837"/>
              <a:gd name="connsiteX343" fmla="*/ 8735964 w 9656525"/>
              <a:gd name="connsiteY343" fmla="*/ 1217579 h 2761837"/>
              <a:gd name="connsiteX344" fmla="*/ 9419732 w 9656525"/>
              <a:gd name="connsiteY344" fmla="*/ 1086162 h 2761837"/>
              <a:gd name="connsiteX345" fmla="*/ 9267009 w 9656525"/>
              <a:gd name="connsiteY345" fmla="*/ 1183609 h 2761837"/>
              <a:gd name="connsiteX346" fmla="*/ 9279606 w 9656525"/>
              <a:gd name="connsiteY346" fmla="*/ 1186914 h 2761837"/>
              <a:gd name="connsiteX347" fmla="*/ 9295615 w 9656525"/>
              <a:gd name="connsiteY347" fmla="*/ 1195317 h 2761837"/>
              <a:gd name="connsiteX348" fmla="*/ 9302694 w 9656525"/>
              <a:gd name="connsiteY348" fmla="*/ 1193655 h 2761837"/>
              <a:gd name="connsiteX349" fmla="*/ 9376466 w 9656525"/>
              <a:gd name="connsiteY349" fmla="*/ 1187567 h 2761837"/>
              <a:gd name="connsiteX350" fmla="*/ 9248657 w 9656525"/>
              <a:gd name="connsiteY350" fmla="*/ 1316299 h 2761837"/>
              <a:gd name="connsiteX351" fmla="*/ 9282250 w 9656525"/>
              <a:gd name="connsiteY351" fmla="*/ 1325110 h 2761837"/>
              <a:gd name="connsiteX352" fmla="*/ 9197396 w 9656525"/>
              <a:gd name="connsiteY352" fmla="*/ 1379856 h 2761837"/>
              <a:gd name="connsiteX353" fmla="*/ 9095996 w 9656525"/>
              <a:gd name="connsiteY353" fmla="*/ 1408262 h 2761837"/>
              <a:gd name="connsiteX354" fmla="*/ 9053414 w 9656525"/>
              <a:gd name="connsiteY354" fmla="*/ 1449345 h 2761837"/>
              <a:gd name="connsiteX355" fmla="*/ 8943335 w 9656525"/>
              <a:gd name="connsiteY355" fmla="*/ 1500225 h 2761837"/>
              <a:gd name="connsiteX356" fmla="*/ 8833630 w 9656525"/>
              <a:gd name="connsiteY356" fmla="*/ 1518202 h 2761837"/>
              <a:gd name="connsiteX357" fmla="*/ 8799602 w 9656525"/>
              <a:gd name="connsiteY357" fmla="*/ 1547778 h 2761837"/>
              <a:gd name="connsiteX358" fmla="*/ 9077892 w 9656525"/>
              <a:gd name="connsiteY358" fmla="*/ 1519017 h 2761837"/>
              <a:gd name="connsiteX359" fmla="*/ 9356495 w 9656525"/>
              <a:gd name="connsiteY359" fmla="*/ 1462835 h 2761837"/>
              <a:gd name="connsiteX360" fmla="*/ 9415063 w 9656525"/>
              <a:gd name="connsiteY360" fmla="*/ 1497448 h 2761837"/>
              <a:gd name="connsiteX361" fmla="*/ 9157036 w 9656525"/>
              <a:gd name="connsiteY361" fmla="*/ 1596151 h 2761837"/>
              <a:gd name="connsiteX362" fmla="*/ 8890393 w 9656525"/>
              <a:gd name="connsiteY362" fmla="*/ 1711845 h 2761837"/>
              <a:gd name="connsiteX363" fmla="*/ 8924049 w 9656525"/>
              <a:gd name="connsiteY363" fmla="*/ 1715172 h 2761837"/>
              <a:gd name="connsiteX364" fmla="*/ 8949275 w 9656525"/>
              <a:gd name="connsiteY364" fmla="*/ 1719039 h 2761837"/>
              <a:gd name="connsiteX365" fmla="*/ 8974314 w 9656525"/>
              <a:gd name="connsiteY365" fmla="*/ 1739356 h 2761837"/>
              <a:gd name="connsiteX366" fmla="*/ 9253413 w 9656525"/>
              <a:gd name="connsiteY366" fmla="*/ 1639305 h 2761837"/>
              <a:gd name="connsiteX367" fmla="*/ 9337457 w 9656525"/>
              <a:gd name="connsiteY367" fmla="*/ 1655848 h 2761837"/>
              <a:gd name="connsiteX368" fmla="*/ 9227316 w 9656525"/>
              <a:gd name="connsiteY368" fmla="*/ 1712212 h 2761837"/>
              <a:gd name="connsiteX369" fmla="*/ 9370552 w 9656525"/>
              <a:gd name="connsiteY369" fmla="*/ 1708529 h 2761837"/>
              <a:gd name="connsiteX370" fmla="*/ 9480319 w 9656525"/>
              <a:gd name="connsiteY370" fmla="*/ 1685068 h 2761837"/>
              <a:gd name="connsiteX371" fmla="*/ 9564238 w 9656525"/>
              <a:gd name="connsiteY371" fmla="*/ 1712580 h 2761837"/>
              <a:gd name="connsiteX372" fmla="*/ 9656525 w 9656525"/>
              <a:gd name="connsiteY372" fmla="*/ 1745035 h 2761837"/>
              <a:gd name="connsiteX373" fmla="*/ 9410830 w 9656525"/>
              <a:gd name="connsiteY373" fmla="*/ 1870348 h 2761837"/>
              <a:gd name="connsiteX374" fmla="*/ 9529028 w 9656525"/>
              <a:gd name="connsiteY374" fmla="*/ 1846347 h 2761837"/>
              <a:gd name="connsiteX375" fmla="*/ 9427130 w 9656525"/>
              <a:gd name="connsiteY375" fmla="*/ 1918624 h 2761837"/>
              <a:gd name="connsiteX376" fmla="*/ 9309429 w 9656525"/>
              <a:gd name="connsiteY376" fmla="*/ 1898754 h 2761837"/>
              <a:gd name="connsiteX377" fmla="*/ 9225075 w 9656525"/>
              <a:gd name="connsiteY377" fmla="*/ 1909630 h 2761837"/>
              <a:gd name="connsiteX378" fmla="*/ 9258169 w 9656525"/>
              <a:gd name="connsiteY378" fmla="*/ 1962311 h 2761837"/>
              <a:gd name="connsiteX379" fmla="*/ 9371965 w 9656525"/>
              <a:gd name="connsiteY379" fmla="*/ 1955032 h 2761837"/>
              <a:gd name="connsiteX380" fmla="*/ 9494189 w 9656525"/>
              <a:gd name="connsiteY380" fmla="*/ 1947213 h 2761837"/>
              <a:gd name="connsiteX381" fmla="*/ 9510613 w 9656525"/>
              <a:gd name="connsiteY381" fmla="*/ 1984521 h 2761837"/>
              <a:gd name="connsiteX382" fmla="*/ 9167919 w 9656525"/>
              <a:gd name="connsiteY382" fmla="*/ 2121519 h 2761837"/>
              <a:gd name="connsiteX383" fmla="*/ 8824977 w 9656525"/>
              <a:gd name="connsiteY383" fmla="*/ 2280453 h 2761837"/>
              <a:gd name="connsiteX384" fmla="*/ 8841462 w 9656525"/>
              <a:gd name="connsiteY384" fmla="*/ 2312278 h 2761837"/>
              <a:gd name="connsiteX385" fmla="*/ 8791012 w 9656525"/>
              <a:gd name="connsiteY385" fmla="*/ 2304545 h 2761837"/>
              <a:gd name="connsiteX386" fmla="*/ 8825599 w 9656525"/>
              <a:gd name="connsiteY386" fmla="*/ 2225615 h 2761837"/>
              <a:gd name="connsiteX387" fmla="*/ 8766657 w 9656525"/>
              <a:gd name="connsiteY387" fmla="*/ 2223906 h 2761837"/>
              <a:gd name="connsiteX388" fmla="*/ 8470948 w 9656525"/>
              <a:gd name="connsiteY388" fmla="*/ 2303100 h 2761837"/>
              <a:gd name="connsiteX389" fmla="*/ 7610850 w 9656525"/>
              <a:gd name="connsiteY389" fmla="*/ 2385518 h 2761837"/>
              <a:gd name="connsiteX390" fmla="*/ 7442265 w 9656525"/>
              <a:gd name="connsiteY390" fmla="*/ 2396302 h 2761837"/>
              <a:gd name="connsiteX391" fmla="*/ 7400428 w 9656525"/>
              <a:gd name="connsiteY391" fmla="*/ 2371580 h 2761837"/>
              <a:gd name="connsiteX392" fmla="*/ 7282170 w 9656525"/>
              <a:gd name="connsiteY392" fmla="*/ 2401064 h 2761837"/>
              <a:gd name="connsiteX393" fmla="*/ 7247955 w 9656525"/>
              <a:gd name="connsiteY393" fmla="*/ 2447091 h 2761837"/>
              <a:gd name="connsiteX394" fmla="*/ 7298468 w 9656525"/>
              <a:gd name="connsiteY394" fmla="*/ 2449340 h 2761837"/>
              <a:gd name="connsiteX395" fmla="*/ 7340366 w 9656525"/>
              <a:gd name="connsiteY395" fmla="*/ 2468579 h 2761837"/>
              <a:gd name="connsiteX396" fmla="*/ 7331844 w 9656525"/>
              <a:gd name="connsiteY396" fmla="*/ 2477344 h 2761837"/>
              <a:gd name="connsiteX397" fmla="*/ 7323259 w 9656525"/>
              <a:gd name="connsiteY397" fmla="*/ 2491592 h 2761837"/>
              <a:gd name="connsiteX398" fmla="*/ 7339992 w 9656525"/>
              <a:gd name="connsiteY398" fmla="*/ 2501482 h 2761837"/>
              <a:gd name="connsiteX399" fmla="*/ 7189075 w 9656525"/>
              <a:gd name="connsiteY399" fmla="*/ 2439898 h 2761837"/>
              <a:gd name="connsiteX400" fmla="*/ 7201968 w 9656525"/>
              <a:gd name="connsiteY400" fmla="*/ 2417153 h 2761837"/>
              <a:gd name="connsiteX401" fmla="*/ 7214736 w 9656525"/>
              <a:gd name="connsiteY401" fmla="*/ 2405377 h 2761837"/>
              <a:gd name="connsiteX402" fmla="*/ 7063134 w 9656525"/>
              <a:gd name="connsiteY402" fmla="*/ 2404116 h 2761837"/>
              <a:gd name="connsiteX403" fmla="*/ 6954176 w 9656525"/>
              <a:gd name="connsiteY403" fmla="*/ 2356287 h 2761837"/>
              <a:gd name="connsiteX404" fmla="*/ 6979774 w 9656525"/>
              <a:gd name="connsiteY404" fmla="*/ 2327250 h 2761837"/>
              <a:gd name="connsiteX405" fmla="*/ 7088669 w 9656525"/>
              <a:gd name="connsiteY405" fmla="*/ 2380563 h 2761837"/>
              <a:gd name="connsiteX406" fmla="*/ 7232341 w 9656525"/>
              <a:gd name="connsiteY406" fmla="*/ 2338493 h 2761837"/>
              <a:gd name="connsiteX407" fmla="*/ 7173709 w 9656525"/>
              <a:gd name="connsiteY407" fmla="*/ 2309365 h 2761837"/>
              <a:gd name="connsiteX408" fmla="*/ 7055762 w 9656525"/>
              <a:gd name="connsiteY408" fmla="*/ 2311430 h 2761837"/>
              <a:gd name="connsiteX409" fmla="*/ 6844782 w 9656525"/>
              <a:gd name="connsiteY409" fmla="*/ 2346845 h 2761837"/>
              <a:gd name="connsiteX410" fmla="*/ 6819431 w 9656525"/>
              <a:gd name="connsiteY410" fmla="*/ 2353946 h 2761837"/>
              <a:gd name="connsiteX411" fmla="*/ 6894797 w 9656525"/>
              <a:gd name="connsiteY411" fmla="*/ 2392964 h 2761837"/>
              <a:gd name="connsiteX412" fmla="*/ 6709415 w 9656525"/>
              <a:gd name="connsiteY412" fmla="*/ 2399342 h 2761837"/>
              <a:gd name="connsiteX413" fmla="*/ 6801701 w 9656525"/>
              <a:gd name="connsiteY413" fmla="*/ 2431798 h 2761837"/>
              <a:gd name="connsiteX414" fmla="*/ 6662852 w 9656525"/>
              <a:gd name="connsiteY414" fmla="*/ 2420132 h 2761837"/>
              <a:gd name="connsiteX415" fmla="*/ 6627984 w 9656525"/>
              <a:gd name="connsiteY415" fmla="*/ 2419025 h 2761837"/>
              <a:gd name="connsiteX416" fmla="*/ 6667394 w 9656525"/>
              <a:gd name="connsiteY416" fmla="*/ 2391072 h 2761837"/>
              <a:gd name="connsiteX417" fmla="*/ 6456910 w 9656525"/>
              <a:gd name="connsiteY417" fmla="*/ 2382616 h 2761837"/>
              <a:gd name="connsiteX418" fmla="*/ 6415261 w 9656525"/>
              <a:gd name="connsiteY418" fmla="*/ 2341442 h 2761837"/>
              <a:gd name="connsiteX419" fmla="*/ 5977312 w 9656525"/>
              <a:gd name="connsiteY419" fmla="*/ 2336578 h 2761837"/>
              <a:gd name="connsiteX420" fmla="*/ 5110154 w 9656525"/>
              <a:gd name="connsiteY420" fmla="*/ 2298891 h 2761837"/>
              <a:gd name="connsiteX421" fmla="*/ 4285702 w 9656525"/>
              <a:gd name="connsiteY421" fmla="*/ 2209155 h 2761837"/>
              <a:gd name="connsiteX422" fmla="*/ 4289326 w 9656525"/>
              <a:gd name="connsiteY422" fmla="*/ 2260982 h 2761837"/>
              <a:gd name="connsiteX423" fmla="*/ 4326667 w 9656525"/>
              <a:gd name="connsiteY423" fmla="*/ 2310651 h 2761837"/>
              <a:gd name="connsiteX424" fmla="*/ 4258169 w 9656525"/>
              <a:gd name="connsiteY424" fmla="*/ 2362296 h 2761837"/>
              <a:gd name="connsiteX425" fmla="*/ 4235183 w 9656525"/>
              <a:gd name="connsiteY425" fmla="*/ 2390745 h 2761837"/>
              <a:gd name="connsiteX426" fmla="*/ 4231013 w 9656525"/>
              <a:gd name="connsiteY426" fmla="*/ 2389378 h 2761837"/>
              <a:gd name="connsiteX427" fmla="*/ 4174255 w 9656525"/>
              <a:gd name="connsiteY427" fmla="*/ 2380679 h 2761837"/>
              <a:gd name="connsiteX428" fmla="*/ 4115499 w 9656525"/>
              <a:gd name="connsiteY428" fmla="*/ 2362517 h 2761837"/>
              <a:gd name="connsiteX429" fmla="*/ 4081346 w 9656525"/>
              <a:gd name="connsiteY429" fmla="*/ 2403062 h 2761837"/>
              <a:gd name="connsiteX430" fmla="*/ 4063741 w 9656525"/>
              <a:gd name="connsiteY430" fmla="*/ 2469946 h 2761837"/>
              <a:gd name="connsiteX431" fmla="*/ 4021096 w 9656525"/>
              <a:gd name="connsiteY431" fmla="*/ 2516512 h 2761837"/>
              <a:gd name="connsiteX432" fmla="*/ 3987379 w 9656525"/>
              <a:gd name="connsiteY432" fmla="*/ 2518670 h 2761837"/>
              <a:gd name="connsiteX433" fmla="*/ 3986445 w 9656525"/>
              <a:gd name="connsiteY433" fmla="*/ 2600926 h 2761837"/>
              <a:gd name="connsiteX434" fmla="*/ 3944548 w 9656525"/>
              <a:gd name="connsiteY434" fmla="*/ 2581688 h 2761837"/>
              <a:gd name="connsiteX435" fmla="*/ 3876678 w 9656525"/>
              <a:gd name="connsiteY435" fmla="*/ 2624388 h 2761837"/>
              <a:gd name="connsiteX436" fmla="*/ 3935247 w 9656525"/>
              <a:gd name="connsiteY436" fmla="*/ 2659000 h 2761837"/>
              <a:gd name="connsiteX437" fmla="*/ 3918078 w 9656525"/>
              <a:gd name="connsiteY437" fmla="*/ 2687497 h 2761837"/>
              <a:gd name="connsiteX438" fmla="*/ 4010550 w 9656525"/>
              <a:gd name="connsiteY438" fmla="*/ 2703501 h 2761837"/>
              <a:gd name="connsiteX439" fmla="*/ 3909524 w 9656525"/>
              <a:gd name="connsiteY439" fmla="*/ 2699004 h 2761837"/>
              <a:gd name="connsiteX440" fmla="*/ 3892478 w 9656525"/>
              <a:gd name="connsiteY440" fmla="*/ 2716534 h 2761837"/>
              <a:gd name="connsiteX441" fmla="*/ 3733771 w 9656525"/>
              <a:gd name="connsiteY441" fmla="*/ 2657162 h 2761837"/>
              <a:gd name="connsiteX442" fmla="*/ 3732232 w 9656525"/>
              <a:gd name="connsiteY442" fmla="*/ 2657590 h 2761837"/>
              <a:gd name="connsiteX443" fmla="*/ 3745823 w 9656525"/>
              <a:gd name="connsiteY443" fmla="*/ 2650568 h 2761837"/>
              <a:gd name="connsiteX444" fmla="*/ 3784080 w 9656525"/>
              <a:gd name="connsiteY444" fmla="*/ 2619352 h 2761837"/>
              <a:gd name="connsiteX445" fmla="*/ 3659010 w 9656525"/>
              <a:gd name="connsiteY445" fmla="*/ 2506795 h 2761837"/>
              <a:gd name="connsiteX446" fmla="*/ 3694346 w 9656525"/>
              <a:gd name="connsiteY446" fmla="*/ 2362059 h 2761837"/>
              <a:gd name="connsiteX447" fmla="*/ 3576835 w 9656525"/>
              <a:gd name="connsiteY447" fmla="*/ 2325737 h 2761837"/>
              <a:gd name="connsiteX448" fmla="*/ 3475060 w 9656525"/>
              <a:gd name="connsiteY448" fmla="*/ 2387047 h 2761837"/>
              <a:gd name="connsiteX449" fmla="*/ 3600503 w 9656525"/>
              <a:gd name="connsiteY449" fmla="*/ 2466699 h 2761837"/>
              <a:gd name="connsiteX450" fmla="*/ 3557921 w 9656525"/>
              <a:gd name="connsiteY450" fmla="*/ 2507782 h 2761837"/>
              <a:gd name="connsiteX451" fmla="*/ 3381530 w 9656525"/>
              <a:gd name="connsiteY451" fmla="*/ 2464267 h 2761837"/>
              <a:gd name="connsiteX452" fmla="*/ 3356428 w 9656525"/>
              <a:gd name="connsiteY452" fmla="*/ 2449433 h 2761837"/>
              <a:gd name="connsiteX453" fmla="*/ 3305665 w 9656525"/>
              <a:gd name="connsiteY453" fmla="*/ 2469120 h 2761837"/>
              <a:gd name="connsiteX454" fmla="*/ 3382090 w 9656525"/>
              <a:gd name="connsiteY454" fmla="*/ 2414913 h 2761837"/>
              <a:gd name="connsiteX455" fmla="*/ 3341187 w 9656525"/>
              <a:gd name="connsiteY455" fmla="*/ 2307932 h 2761837"/>
              <a:gd name="connsiteX456" fmla="*/ 3341499 w 9656525"/>
              <a:gd name="connsiteY456" fmla="*/ 2280514 h 2761837"/>
              <a:gd name="connsiteX457" fmla="*/ 3257517 w 9656525"/>
              <a:gd name="connsiteY457" fmla="*/ 2258487 h 2761837"/>
              <a:gd name="connsiteX458" fmla="*/ 3190020 w 9656525"/>
              <a:gd name="connsiteY458" fmla="*/ 2268284 h 2761837"/>
              <a:gd name="connsiteX459" fmla="*/ 3131234 w 9656525"/>
              <a:gd name="connsiteY459" fmla="*/ 2252865 h 2761837"/>
              <a:gd name="connsiteX460" fmla="*/ 3047159 w 9656525"/>
              <a:gd name="connsiteY460" fmla="*/ 2239064 h 2761837"/>
              <a:gd name="connsiteX461" fmla="*/ 2988029 w 9656525"/>
              <a:gd name="connsiteY461" fmla="*/ 2253806 h 2761837"/>
              <a:gd name="connsiteX462" fmla="*/ 3017345 w 9656525"/>
              <a:gd name="connsiteY462" fmla="*/ 2268370 h 2761837"/>
              <a:gd name="connsiteX463" fmla="*/ 3063581 w 9656525"/>
              <a:gd name="connsiteY463" fmla="*/ 2276372 h 2761837"/>
              <a:gd name="connsiteX464" fmla="*/ 3012757 w 9656525"/>
              <a:gd name="connsiteY464" fmla="*/ 2301543 h 2761837"/>
              <a:gd name="connsiteX465" fmla="*/ 2878573 w 9656525"/>
              <a:gd name="connsiteY465" fmla="*/ 2249848 h 2761837"/>
              <a:gd name="connsiteX466" fmla="*/ 2920657 w 9656525"/>
              <a:gd name="connsiteY466" fmla="*/ 2252636 h 2761837"/>
              <a:gd name="connsiteX467" fmla="*/ 2971233 w 9656525"/>
              <a:gd name="connsiteY467" fmla="*/ 2249401 h 2761837"/>
              <a:gd name="connsiteX468" fmla="*/ 2854219 w 9656525"/>
              <a:gd name="connsiteY468" fmla="*/ 2169209 h 2761837"/>
              <a:gd name="connsiteX469" fmla="*/ 2845354 w 9656525"/>
              <a:gd name="connsiteY469" fmla="*/ 2208134 h 2761837"/>
              <a:gd name="connsiteX470" fmla="*/ 2820066 w 9656525"/>
              <a:gd name="connsiteY470" fmla="*/ 2209752 h 2761837"/>
              <a:gd name="connsiteX471" fmla="*/ 2744265 w 9656525"/>
              <a:gd name="connsiteY471" fmla="*/ 2209121 h 2761837"/>
              <a:gd name="connsiteX472" fmla="*/ 2642305 w 9656525"/>
              <a:gd name="connsiteY472" fmla="*/ 2286881 h 2761837"/>
              <a:gd name="connsiteX473" fmla="*/ 2584046 w 9656525"/>
              <a:gd name="connsiteY473" fmla="*/ 2224850 h 2761837"/>
              <a:gd name="connsiteX474" fmla="*/ 2660160 w 9656525"/>
              <a:gd name="connsiteY474" fmla="*/ 2198061 h 2761837"/>
              <a:gd name="connsiteX475" fmla="*/ 2568558 w 9656525"/>
              <a:gd name="connsiteY475" fmla="*/ 2105285 h 2761837"/>
              <a:gd name="connsiteX476" fmla="*/ 2619693 w 9656525"/>
              <a:gd name="connsiteY476" fmla="*/ 2052695 h 2761837"/>
              <a:gd name="connsiteX477" fmla="*/ 2510829 w 9656525"/>
              <a:gd name="connsiteY477" fmla="*/ 1996641 h 2761837"/>
              <a:gd name="connsiteX478" fmla="*/ 2436117 w 9656525"/>
              <a:gd name="connsiteY478" fmla="*/ 1900042 h 2761837"/>
              <a:gd name="connsiteX479" fmla="*/ 2444734 w 9656525"/>
              <a:gd name="connsiteY479" fmla="*/ 1883052 h 2761837"/>
              <a:gd name="connsiteX480" fmla="*/ 2453350 w 9656525"/>
              <a:gd name="connsiteY480" fmla="*/ 1866061 h 2761837"/>
              <a:gd name="connsiteX481" fmla="*/ 2369616 w 9656525"/>
              <a:gd name="connsiteY481" fmla="*/ 1822099 h 2761837"/>
              <a:gd name="connsiteX482" fmla="*/ 2378295 w 9656525"/>
              <a:gd name="connsiteY482" fmla="*/ 1799625 h 2761837"/>
              <a:gd name="connsiteX483" fmla="*/ 2387098 w 9656525"/>
              <a:gd name="connsiteY483" fmla="*/ 1766183 h 2761837"/>
              <a:gd name="connsiteX484" fmla="*/ 2329151 w 9656525"/>
              <a:gd name="connsiteY484" fmla="*/ 1676732 h 2761837"/>
              <a:gd name="connsiteX485" fmla="*/ 2303427 w 9656525"/>
              <a:gd name="connsiteY485" fmla="*/ 1716736 h 2761837"/>
              <a:gd name="connsiteX486" fmla="*/ 2219134 w 9656525"/>
              <a:gd name="connsiteY486" fmla="*/ 1722129 h 2761837"/>
              <a:gd name="connsiteX487" fmla="*/ 2126039 w 9656525"/>
              <a:gd name="connsiteY487" fmla="*/ 1760962 h 2761837"/>
              <a:gd name="connsiteX488" fmla="*/ 2159507 w 9656525"/>
              <a:gd name="connsiteY488" fmla="*/ 1780741 h 2761837"/>
              <a:gd name="connsiteX489" fmla="*/ 2142337 w 9656525"/>
              <a:gd name="connsiteY489" fmla="*/ 1809238 h 2761837"/>
              <a:gd name="connsiteX490" fmla="*/ 2175899 w 9656525"/>
              <a:gd name="connsiteY490" fmla="*/ 1820792 h 2761837"/>
              <a:gd name="connsiteX491" fmla="*/ 2209461 w 9656525"/>
              <a:gd name="connsiteY491" fmla="*/ 1832344 h 2761837"/>
              <a:gd name="connsiteX492" fmla="*/ 2302555 w 9656525"/>
              <a:gd name="connsiteY492" fmla="*/ 1793509 h 2761837"/>
              <a:gd name="connsiteX493" fmla="*/ 2200657 w 9656525"/>
              <a:gd name="connsiteY493" fmla="*/ 1865786 h 2761837"/>
              <a:gd name="connsiteX494" fmla="*/ 2317796 w 9656525"/>
              <a:gd name="connsiteY494" fmla="*/ 1935011 h 2761837"/>
              <a:gd name="connsiteX495" fmla="*/ 2352321 w 9656525"/>
              <a:gd name="connsiteY495" fmla="*/ 1861564 h 2761837"/>
              <a:gd name="connsiteX496" fmla="*/ 2402587 w 9656525"/>
              <a:gd name="connsiteY496" fmla="*/ 1885748 h 2761837"/>
              <a:gd name="connsiteX497" fmla="*/ 2360005 w 9656525"/>
              <a:gd name="connsiteY497" fmla="*/ 1926830 h 2761837"/>
              <a:gd name="connsiteX498" fmla="*/ 2368122 w 9656525"/>
              <a:gd name="connsiteY498" fmla="*/ 1953711 h 2761837"/>
              <a:gd name="connsiteX499" fmla="*/ 2376366 w 9656525"/>
              <a:gd name="connsiteY499" fmla="*/ 1969623 h 2761837"/>
              <a:gd name="connsiteX500" fmla="*/ 2334529 w 9656525"/>
              <a:gd name="connsiteY500" fmla="*/ 1944900 h 2761837"/>
              <a:gd name="connsiteX501" fmla="*/ 2300376 w 9656525"/>
              <a:gd name="connsiteY501" fmla="*/ 1985443 h 2761837"/>
              <a:gd name="connsiteX502" fmla="*/ 2270998 w 9656525"/>
              <a:gd name="connsiteY502" fmla="*/ 1976363 h 2761837"/>
              <a:gd name="connsiteX503" fmla="*/ 2241684 w 9656525"/>
              <a:gd name="connsiteY503" fmla="*/ 1961799 h 2761837"/>
              <a:gd name="connsiteX504" fmla="*/ 2232943 w 9656525"/>
              <a:gd name="connsiteY504" fmla="*/ 1989757 h 2761837"/>
              <a:gd name="connsiteX505" fmla="*/ 2234387 w 9656525"/>
              <a:gd name="connsiteY505" fmla="*/ 2001651 h 2761837"/>
              <a:gd name="connsiteX506" fmla="*/ 2238480 w 9656525"/>
              <a:gd name="connsiteY506" fmla="*/ 2008936 h 2761837"/>
              <a:gd name="connsiteX507" fmla="*/ 2221707 w 9656525"/>
              <a:gd name="connsiteY507" fmla="*/ 2005546 h 2761837"/>
              <a:gd name="connsiteX508" fmla="*/ 2182305 w 9656525"/>
              <a:gd name="connsiteY508" fmla="*/ 1998476 h 2761837"/>
              <a:gd name="connsiteX509" fmla="*/ 2109179 w 9656525"/>
              <a:gd name="connsiteY509" fmla="*/ 1762041 h 2761837"/>
              <a:gd name="connsiteX510" fmla="*/ 2148605 w 9656525"/>
              <a:gd name="connsiteY510" fmla="*/ 1628003 h 2761837"/>
              <a:gd name="connsiteX511" fmla="*/ 2221375 w 9656525"/>
              <a:gd name="connsiteY511" fmla="*/ 1524711 h 2761837"/>
              <a:gd name="connsiteX512" fmla="*/ 2153879 w 9656525"/>
              <a:gd name="connsiteY512" fmla="*/ 1534509 h 2761837"/>
              <a:gd name="connsiteX513" fmla="*/ 2217432 w 9656525"/>
              <a:gd name="connsiteY513" fmla="*/ 1419749 h 2761837"/>
              <a:gd name="connsiteX514" fmla="*/ 2217206 w 9656525"/>
              <a:gd name="connsiteY514" fmla="*/ 1419641 h 2761837"/>
              <a:gd name="connsiteX515" fmla="*/ 2184311 w 9656525"/>
              <a:gd name="connsiteY515" fmla="*/ 1429195 h 2761837"/>
              <a:gd name="connsiteX516" fmla="*/ 2177319 w 9656525"/>
              <a:gd name="connsiteY516" fmla="*/ 1441056 h 2761837"/>
              <a:gd name="connsiteX517" fmla="*/ 1919032 w 9656525"/>
              <a:gd name="connsiteY517" fmla="*/ 1489389 h 2761837"/>
              <a:gd name="connsiteX518" fmla="*/ 1719541 w 9656525"/>
              <a:gd name="connsiteY518" fmla="*/ 1530475 h 2761837"/>
              <a:gd name="connsiteX519" fmla="*/ 1666375 w 9656525"/>
              <a:gd name="connsiteY519" fmla="*/ 1581019 h 2761837"/>
              <a:gd name="connsiteX520" fmla="*/ 1538262 w 9656525"/>
              <a:gd name="connsiteY520" fmla="*/ 1580314 h 2761837"/>
              <a:gd name="connsiteX521" fmla="*/ 999350 w 9656525"/>
              <a:gd name="connsiteY521" fmla="*/ 1767719 h 2761837"/>
              <a:gd name="connsiteX522" fmla="*/ 330213 w 9656525"/>
              <a:gd name="connsiteY522" fmla="*/ 1938179 h 2761837"/>
              <a:gd name="connsiteX523" fmla="*/ 470147 w 9656525"/>
              <a:gd name="connsiteY523" fmla="*/ 1832948 h 2761837"/>
              <a:gd name="connsiteX524" fmla="*/ 457018 w 9656525"/>
              <a:gd name="connsiteY524" fmla="*/ 1830443 h 2761837"/>
              <a:gd name="connsiteX525" fmla="*/ 439748 w 9656525"/>
              <a:gd name="connsiteY525" fmla="*/ 1823111 h 2761837"/>
              <a:gd name="connsiteX526" fmla="*/ 432861 w 9656525"/>
              <a:gd name="connsiteY526" fmla="*/ 1825173 h 2761837"/>
              <a:gd name="connsiteX527" fmla="*/ 359539 w 9656525"/>
              <a:gd name="connsiteY527" fmla="*/ 1835585 h 2761837"/>
              <a:gd name="connsiteX528" fmla="*/ 470048 w 9656525"/>
              <a:gd name="connsiteY528" fmla="*/ 1700987 h 2761837"/>
              <a:gd name="connsiteX529" fmla="*/ 435037 w 9656525"/>
              <a:gd name="connsiteY529" fmla="*/ 1694305 h 2761837"/>
              <a:gd name="connsiteX530" fmla="*/ 512702 w 9656525"/>
              <a:gd name="connsiteY530" fmla="*/ 1635242 h 2761837"/>
              <a:gd name="connsiteX531" fmla="*/ 610687 w 9656525"/>
              <a:gd name="connsiteY531" fmla="*/ 1601167 h 2761837"/>
              <a:gd name="connsiteX532" fmla="*/ 647758 w 9656525"/>
              <a:gd name="connsiteY532" fmla="*/ 1558106 h 2761837"/>
              <a:gd name="connsiteX533" fmla="*/ 751324 w 9656525"/>
              <a:gd name="connsiteY533" fmla="*/ 1501350 h 2761837"/>
              <a:gd name="connsiteX534" fmla="*/ 859117 w 9656525"/>
              <a:gd name="connsiteY534" fmla="*/ 1477065 h 2761837"/>
              <a:gd name="connsiteX535" fmla="*/ 889195 w 9656525"/>
              <a:gd name="connsiteY535" fmla="*/ 1445862 h 2761837"/>
              <a:gd name="connsiteX536" fmla="*/ 613402 w 9656525"/>
              <a:gd name="connsiteY536" fmla="*/ 1490855 h 2761837"/>
              <a:gd name="connsiteX537" fmla="*/ 341132 w 9656525"/>
              <a:gd name="connsiteY537" fmla="*/ 1562909 h 2761837"/>
              <a:gd name="connsiteX538" fmla="*/ 277400 w 9656525"/>
              <a:gd name="connsiteY538" fmla="*/ 1532272 h 2761837"/>
              <a:gd name="connsiteX539" fmla="*/ 523039 w 9656525"/>
              <a:gd name="connsiteY539" fmla="*/ 1419510 h 2761837"/>
              <a:gd name="connsiteX540" fmla="*/ 774966 w 9656525"/>
              <a:gd name="connsiteY540" fmla="*/ 1289476 h 2761837"/>
              <a:gd name="connsiteX541" fmla="*/ 740662 w 9656525"/>
              <a:gd name="connsiteY541" fmla="*/ 1288206 h 2761837"/>
              <a:gd name="connsiteX542" fmla="*/ 714758 w 9656525"/>
              <a:gd name="connsiteY542" fmla="*/ 1285901 h 2761837"/>
              <a:gd name="connsiteX543" fmla="*/ 686740 w 9656525"/>
              <a:gd name="connsiteY543" fmla="*/ 1267358 h 2761837"/>
              <a:gd name="connsiteX544" fmla="*/ 420101 w 9656525"/>
              <a:gd name="connsiteY544" fmla="*/ 1382708 h 2761837"/>
              <a:gd name="connsiteX545" fmla="*/ 333285 w 9656525"/>
              <a:gd name="connsiteY545" fmla="*/ 1371413 h 2761837"/>
              <a:gd name="connsiteX546" fmla="*/ 436148 w 9656525"/>
              <a:gd name="connsiteY546" fmla="*/ 1309244 h 2761837"/>
              <a:gd name="connsiteX547" fmla="*/ 292644 w 9656525"/>
              <a:gd name="connsiteY547" fmla="*/ 1321434 h 2761837"/>
              <a:gd name="connsiteX548" fmla="*/ 185556 w 9656525"/>
              <a:gd name="connsiteY548" fmla="*/ 1351132 h 2761837"/>
              <a:gd name="connsiteX549" fmla="*/ 97330 w 9656525"/>
              <a:gd name="connsiteY549" fmla="*/ 1329012 h 2761837"/>
              <a:gd name="connsiteX550" fmla="*/ 0 w 9656525"/>
              <a:gd name="connsiteY550" fmla="*/ 1302518 h 2761837"/>
              <a:gd name="connsiteX551" fmla="*/ 229519 w 9656525"/>
              <a:gd name="connsiteY551" fmla="*/ 1164249 h 2761837"/>
              <a:gd name="connsiteX552" fmla="*/ 114028 w 9656525"/>
              <a:gd name="connsiteY552" fmla="*/ 1194979 h 2761837"/>
              <a:gd name="connsiteX553" fmla="*/ 206382 w 9656525"/>
              <a:gd name="connsiteY553" fmla="*/ 1117610 h 2761837"/>
              <a:gd name="connsiteX554" fmla="*/ 327501 w 9656525"/>
              <a:gd name="connsiteY554" fmla="*/ 1130174 h 2761837"/>
              <a:gd name="connsiteX555" fmla="*/ 410799 w 9656525"/>
              <a:gd name="connsiteY555" fmla="*/ 1114408 h 2761837"/>
              <a:gd name="connsiteX556" fmla="*/ 370155 w 9656525"/>
              <a:gd name="connsiteY556" fmla="*/ 1064429 h 2761837"/>
              <a:gd name="connsiteX557" fmla="*/ 256754 w 9656525"/>
              <a:gd name="connsiteY557" fmla="*/ 1078408 h 2761837"/>
              <a:gd name="connsiteX558" fmla="*/ 134955 w 9656525"/>
              <a:gd name="connsiteY558" fmla="*/ 1093421 h 2761837"/>
              <a:gd name="connsiteX559" fmla="*/ 113226 w 9656525"/>
              <a:gd name="connsiteY559" fmla="*/ 1057607 h 2761837"/>
              <a:gd name="connsiteX560" fmla="*/ 438639 w 9656525"/>
              <a:gd name="connsiteY560" fmla="*/ 902018 h 2761837"/>
              <a:gd name="connsiteX561" fmla="*/ 761237 w 9656525"/>
              <a:gd name="connsiteY561" fmla="*/ 724780 h 2761837"/>
              <a:gd name="connsiteX562" fmla="*/ 740214 w 9656525"/>
              <a:gd name="connsiteY562" fmla="*/ 694379 h 2761837"/>
              <a:gd name="connsiteX563" fmla="*/ 792021 w 9656525"/>
              <a:gd name="connsiteY563" fmla="*/ 698990 h 2761837"/>
              <a:gd name="connsiteX564" fmla="*/ 768280 w 9656525"/>
              <a:gd name="connsiteY564" fmla="*/ 778902 h 2761837"/>
              <a:gd name="connsiteX565" fmla="*/ 827784 w 9656525"/>
              <a:gd name="connsiteY565" fmla="*/ 777067 h 2761837"/>
              <a:gd name="connsiteX566" fmla="*/ 1114041 w 9656525"/>
              <a:gd name="connsiteY566" fmla="*/ 681293 h 2761837"/>
              <a:gd name="connsiteX567" fmla="*/ 1967325 w 9656525"/>
              <a:gd name="connsiteY567" fmla="*/ 548622 h 2761837"/>
              <a:gd name="connsiteX568" fmla="*/ 2135326 w 9656525"/>
              <a:gd name="connsiteY568" fmla="*/ 527914 h 2761837"/>
              <a:gd name="connsiteX569" fmla="*/ 2180846 w 9656525"/>
              <a:gd name="connsiteY569" fmla="*/ 549796 h 2761837"/>
              <a:gd name="connsiteX570" fmla="*/ 2295630 w 9656525"/>
              <a:gd name="connsiteY570" fmla="*/ 513652 h 2761837"/>
              <a:gd name="connsiteX571" fmla="*/ 2323597 w 9656525"/>
              <a:gd name="connsiteY571" fmla="*/ 466213 h 2761837"/>
              <a:gd name="connsiteX572" fmla="*/ 2272493 w 9656525"/>
              <a:gd name="connsiteY572" fmla="*/ 467014 h 2761837"/>
              <a:gd name="connsiteX573" fmla="*/ 2227676 w 9656525"/>
              <a:gd name="connsiteY573" fmla="*/ 450542 h 2761837"/>
              <a:gd name="connsiteX574" fmla="*/ 2235021 w 9656525"/>
              <a:gd name="connsiteY574" fmla="*/ 441390 h 2761837"/>
              <a:gd name="connsiteX575" fmla="*/ 2241660 w 9656525"/>
              <a:gd name="connsiteY575" fmla="*/ 426824 h 2761837"/>
              <a:gd name="connsiteX576" fmla="*/ 2223452 w 9656525"/>
              <a:gd name="connsiteY576" fmla="*/ 418070 h 2761837"/>
              <a:gd name="connsiteX577" fmla="*/ 2383806 w 9656525"/>
              <a:gd name="connsiteY577" fmla="*/ 469791 h 2761837"/>
              <a:gd name="connsiteX578" fmla="*/ 2374023 w 9656525"/>
              <a:gd name="connsiteY578" fmla="*/ 492992 h 2761837"/>
              <a:gd name="connsiteX579" fmla="*/ 2362831 w 9656525"/>
              <a:gd name="connsiteY579" fmla="*/ 505369 h 2761837"/>
              <a:gd name="connsiteX580" fmla="*/ 2515440 w 9656525"/>
              <a:gd name="connsiteY580" fmla="*/ 497556 h 2761837"/>
              <a:gd name="connsiteX581" fmla="*/ 2631684 w 9656525"/>
              <a:gd name="connsiteY581" fmla="*/ 538216 h 2761837"/>
              <a:gd name="connsiteX582" fmla="*/ 2610004 w 9656525"/>
              <a:gd name="connsiteY582" fmla="*/ 568382 h 2761837"/>
              <a:gd name="connsiteX583" fmla="*/ 2493056 w 9656525"/>
              <a:gd name="connsiteY583" fmla="*/ 522311 h 2761837"/>
              <a:gd name="connsiteX584" fmla="*/ 2354481 w 9656525"/>
              <a:gd name="connsiteY584" fmla="*/ 572385 h 2761837"/>
              <a:gd name="connsiteX585" fmla="*/ 2417506 w 9656525"/>
              <a:gd name="connsiteY585" fmla="*/ 597610 h 2761837"/>
              <a:gd name="connsiteX586" fmla="*/ 2535810 w 9656525"/>
              <a:gd name="connsiteY586" fmla="*/ 588527 h 2761837"/>
              <a:gd name="connsiteX587" fmla="*/ 2742996 w 9656525"/>
              <a:gd name="connsiteY587" fmla="*/ 540992 h 2761837"/>
              <a:gd name="connsiteX588" fmla="*/ 2767491 w 9656525"/>
              <a:gd name="connsiteY588" fmla="*/ 532474 h 2761837"/>
              <a:gd name="connsiteX589" fmla="*/ 2686259 w 9656525"/>
              <a:gd name="connsiteY589" fmla="*/ 498496 h 2761837"/>
              <a:gd name="connsiteX590" fmla="*/ 2871763 w 9656525"/>
              <a:gd name="connsiteY590" fmla="*/ 481130 h 2761837"/>
              <a:gd name="connsiteX591" fmla="*/ 2774433 w 9656525"/>
              <a:gd name="connsiteY591" fmla="*/ 454633 h 2761837"/>
              <a:gd name="connsiteX592" fmla="*/ 2915675 w 9656525"/>
              <a:gd name="connsiteY592" fmla="*/ 457844 h 2761837"/>
              <a:gd name="connsiteX593" fmla="*/ 2950886 w 9656525"/>
              <a:gd name="connsiteY593" fmla="*/ 456853 h 2761837"/>
              <a:gd name="connsiteX594" fmla="*/ 2915173 w 9656525"/>
              <a:gd name="connsiteY594" fmla="*/ 486777 h 2761837"/>
              <a:gd name="connsiteX595" fmla="*/ 3127990 w 9656525"/>
              <a:gd name="connsiteY595" fmla="*/ 482539 h 2761837"/>
              <a:gd name="connsiteX596" fmla="*/ 3175622 w 9656525"/>
              <a:gd name="connsiteY596" fmla="*/ 520659 h 2761837"/>
              <a:gd name="connsiteX597" fmla="*/ 3616650 w 9656525"/>
              <a:gd name="connsiteY597" fmla="*/ 499290 h 2761837"/>
              <a:gd name="connsiteX598" fmla="*/ 4493827 w 9656525"/>
              <a:gd name="connsiteY598" fmla="*/ 484649 h 2761837"/>
              <a:gd name="connsiteX599" fmla="*/ 5335340 w 9656525"/>
              <a:gd name="connsiteY599" fmla="*/ 523894 h 2761837"/>
              <a:gd name="connsiteX600" fmla="*/ 5324449 w 9656525"/>
              <a:gd name="connsiteY600" fmla="*/ 472998 h 2761837"/>
              <a:gd name="connsiteX601" fmla="*/ 5279959 w 9656525"/>
              <a:gd name="connsiteY601" fmla="*/ 426242 h 2761837"/>
              <a:gd name="connsiteX602" fmla="*/ 5341611 w 9656525"/>
              <a:gd name="connsiteY602" fmla="*/ 371215 h 2761837"/>
              <a:gd name="connsiteX603" fmla="*/ 5360745 w 9656525"/>
              <a:gd name="connsiteY603" fmla="*/ 341783 h 2761837"/>
              <a:gd name="connsiteX604" fmla="*/ 5365128 w 9656525"/>
              <a:gd name="connsiteY604" fmla="*/ 342882 h 2761837"/>
              <a:gd name="connsiteX605" fmla="*/ 5423416 w 9656525"/>
              <a:gd name="connsiteY605" fmla="*/ 348071 h 2761837"/>
              <a:gd name="connsiteX606" fmla="*/ 5485032 w 9656525"/>
              <a:gd name="connsiteY606" fmla="*/ 362472 h 2761837"/>
              <a:gd name="connsiteX607" fmla="*/ 5513705 w 9656525"/>
              <a:gd name="connsiteY607" fmla="*/ 320444 h 2761837"/>
              <a:gd name="connsiteX608" fmla="*/ 5522052 w 9656525"/>
              <a:gd name="connsiteY608" fmla="*/ 253429 h 2761837"/>
              <a:gd name="connsiteX609" fmla="*/ 5558420 w 9656525"/>
              <a:gd name="connsiteY609" fmla="*/ 204954 h 2761837"/>
              <a:gd name="connsiteX610" fmla="*/ 5592021 w 9656525"/>
              <a:gd name="connsiteY610" fmla="*/ 200813 h 2761837"/>
              <a:gd name="connsiteX611" fmla="*/ 5581459 w 9656525"/>
              <a:gd name="connsiteY611" fmla="*/ 119632 h 2761837"/>
              <a:gd name="connsiteX612" fmla="*/ 5626275 w 9656525"/>
              <a:gd name="connsiteY612" fmla="*/ 136103 h 2761837"/>
              <a:gd name="connsiteX613" fmla="*/ 5688547 w 9656525"/>
              <a:gd name="connsiteY613" fmla="*/ 89934 h 2761837"/>
              <a:gd name="connsiteX614" fmla="*/ 5624817 w 9656525"/>
              <a:gd name="connsiteY614" fmla="*/ 59298 h 2761837"/>
              <a:gd name="connsiteX615" fmla="*/ 5638096 w 9656525"/>
              <a:gd name="connsiteY615" fmla="*/ 30167 h 2761837"/>
              <a:gd name="connsiteX616" fmla="*/ 5542878 w 9656525"/>
              <a:gd name="connsiteY616" fmla="*/ 19907 h 2761837"/>
              <a:gd name="connsiteX617" fmla="*/ 5645088 w 9656525"/>
              <a:gd name="connsiteY617" fmla="*/ 18306 h 2761837"/>
              <a:gd name="connsiteX618" fmla="*/ 5659775 w 9656525"/>
              <a:gd name="connsiteY618" fmla="*/ 0 h 27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</a:cxnLst>
            <a:rect l="l" t="t" r="r" b="b"/>
            <a:pathLst>
              <a:path w="9656525" h="2761837">
                <a:moveTo>
                  <a:pt x="7548172" y="2712838"/>
                </a:moveTo>
                <a:lnTo>
                  <a:pt x="7547798" y="2745741"/>
                </a:lnTo>
                <a:lnTo>
                  <a:pt x="7514082" y="2747898"/>
                </a:lnTo>
                <a:lnTo>
                  <a:pt x="7514456" y="2714995"/>
                </a:lnTo>
                <a:close/>
                <a:moveTo>
                  <a:pt x="3732232" y="2657590"/>
                </a:moveTo>
                <a:lnTo>
                  <a:pt x="3729935" y="2658777"/>
                </a:lnTo>
                <a:cubicBezTo>
                  <a:pt x="3725000" y="2660691"/>
                  <a:pt x="3720424" y="2661782"/>
                  <a:pt x="3716210" y="2662052"/>
                </a:cubicBezTo>
                <a:close/>
                <a:moveTo>
                  <a:pt x="7264005" y="2517302"/>
                </a:moveTo>
                <a:cubicBezTo>
                  <a:pt x="7247022" y="2529348"/>
                  <a:pt x="7246875" y="2542144"/>
                  <a:pt x="7263568" y="2555689"/>
                </a:cubicBezTo>
                <a:lnTo>
                  <a:pt x="7212620" y="2591827"/>
                </a:lnTo>
                <a:lnTo>
                  <a:pt x="7188016" y="2533122"/>
                </a:lnTo>
                <a:cubicBezTo>
                  <a:pt x="7204874" y="2532045"/>
                  <a:pt x="7230205" y="2526771"/>
                  <a:pt x="7264005" y="2517302"/>
                </a:cubicBezTo>
                <a:close/>
                <a:moveTo>
                  <a:pt x="7550911" y="2471550"/>
                </a:moveTo>
                <a:cubicBezTo>
                  <a:pt x="7567271" y="2514342"/>
                  <a:pt x="7611833" y="2546197"/>
                  <a:pt x="7684596" y="2567115"/>
                </a:cubicBezTo>
                <a:cubicBezTo>
                  <a:pt x="7695214" y="2621234"/>
                  <a:pt x="7753783" y="2655846"/>
                  <a:pt x="7860304" y="2670952"/>
                </a:cubicBezTo>
                <a:lnTo>
                  <a:pt x="7859807" y="2714822"/>
                </a:lnTo>
                <a:cubicBezTo>
                  <a:pt x="7820180" y="2742930"/>
                  <a:pt x="7775077" y="2758602"/>
                  <a:pt x="7724503" y="2761837"/>
                </a:cubicBezTo>
                <a:cubicBezTo>
                  <a:pt x="7741693" y="2731511"/>
                  <a:pt x="7711075" y="2707897"/>
                  <a:pt x="7632651" y="2690994"/>
                </a:cubicBezTo>
                <a:cubicBezTo>
                  <a:pt x="7632651" y="2690994"/>
                  <a:pt x="7642496" y="2689451"/>
                  <a:pt x="7662185" y="2686365"/>
                </a:cubicBezTo>
                <a:cubicBezTo>
                  <a:pt x="7681874" y="2683279"/>
                  <a:pt x="7691802" y="2674425"/>
                  <a:pt x="7691969" y="2659800"/>
                </a:cubicBezTo>
                <a:cubicBezTo>
                  <a:pt x="7692342" y="2626898"/>
                  <a:pt x="7678583" y="2602206"/>
                  <a:pt x="7650692" y="2585723"/>
                </a:cubicBezTo>
                <a:cubicBezTo>
                  <a:pt x="7594870" y="2556415"/>
                  <a:pt x="7553057" y="2529864"/>
                  <a:pt x="7525249" y="2506070"/>
                </a:cubicBezTo>
                <a:cubicBezTo>
                  <a:pt x="7542274" y="2490368"/>
                  <a:pt x="7550828" y="2478861"/>
                  <a:pt x="7550911" y="2471550"/>
                </a:cubicBezTo>
                <a:close/>
                <a:moveTo>
                  <a:pt x="6609172" y="2418428"/>
                </a:moveTo>
                <a:lnTo>
                  <a:pt x="6627984" y="2419025"/>
                </a:lnTo>
                <a:lnTo>
                  <a:pt x="6624935" y="2421187"/>
                </a:lnTo>
                <a:lnTo>
                  <a:pt x="6607239" y="2418475"/>
                </a:lnTo>
                <a:close/>
                <a:moveTo>
                  <a:pt x="6606018" y="2418288"/>
                </a:moveTo>
                <a:lnTo>
                  <a:pt x="6607239" y="2418475"/>
                </a:lnTo>
                <a:lnTo>
                  <a:pt x="6565993" y="2419477"/>
                </a:lnTo>
                <a:cubicBezTo>
                  <a:pt x="6582851" y="2418398"/>
                  <a:pt x="6596193" y="2418002"/>
                  <a:pt x="6606018" y="2418288"/>
                </a:cubicBezTo>
                <a:close/>
                <a:moveTo>
                  <a:pt x="6928451" y="2396291"/>
                </a:moveTo>
                <a:lnTo>
                  <a:pt x="6928203" y="2418226"/>
                </a:lnTo>
                <a:lnTo>
                  <a:pt x="6877627" y="2421461"/>
                </a:lnTo>
                <a:lnTo>
                  <a:pt x="6877876" y="2399526"/>
                </a:lnTo>
                <a:close/>
                <a:moveTo>
                  <a:pt x="4235183" y="2390745"/>
                </a:moveTo>
                <a:lnTo>
                  <a:pt x="4238879" y="2391957"/>
                </a:lnTo>
                <a:cubicBezTo>
                  <a:pt x="4239222" y="2392620"/>
                  <a:pt x="4237287" y="2393087"/>
                  <a:pt x="4233073" y="2393356"/>
                </a:cubicBezTo>
                <a:close/>
                <a:moveTo>
                  <a:pt x="5900951" y="2385301"/>
                </a:moveTo>
                <a:cubicBezTo>
                  <a:pt x="6142174" y="2406403"/>
                  <a:pt x="6349848" y="2415037"/>
                  <a:pt x="6523970" y="2411205"/>
                </a:cubicBezTo>
                <a:lnTo>
                  <a:pt x="6422633" y="2434127"/>
                </a:lnTo>
                <a:cubicBezTo>
                  <a:pt x="6394535" y="2435925"/>
                  <a:pt x="6186861" y="2427290"/>
                  <a:pt x="5799613" y="2408223"/>
                </a:cubicBezTo>
                <a:cubicBezTo>
                  <a:pt x="5810976" y="2396537"/>
                  <a:pt x="5844755" y="2388896"/>
                  <a:pt x="5900951" y="2385301"/>
                </a:cubicBezTo>
                <a:close/>
                <a:moveTo>
                  <a:pt x="3206194" y="2327527"/>
                </a:moveTo>
                <a:lnTo>
                  <a:pt x="3205697" y="2371399"/>
                </a:lnTo>
                <a:lnTo>
                  <a:pt x="3171980" y="2373555"/>
                </a:lnTo>
                <a:lnTo>
                  <a:pt x="3172478" y="2329685"/>
                </a:lnTo>
                <a:close/>
                <a:moveTo>
                  <a:pt x="4705860" y="2297354"/>
                </a:moveTo>
                <a:lnTo>
                  <a:pt x="4815129" y="2317763"/>
                </a:lnTo>
                <a:lnTo>
                  <a:pt x="4806513" y="2334754"/>
                </a:lnTo>
                <a:lnTo>
                  <a:pt x="4705673" y="2313806"/>
                </a:lnTo>
                <a:close/>
                <a:moveTo>
                  <a:pt x="4015530" y="2264796"/>
                </a:moveTo>
                <a:cubicBezTo>
                  <a:pt x="4015447" y="2272108"/>
                  <a:pt x="4018112" y="2284723"/>
                  <a:pt x="4023524" y="2302644"/>
                </a:cubicBezTo>
                <a:cubicBezTo>
                  <a:pt x="4028936" y="2320564"/>
                  <a:pt x="4031642" y="2329524"/>
                  <a:pt x="4031642" y="2329524"/>
                </a:cubicBezTo>
                <a:lnTo>
                  <a:pt x="4124365" y="2323592"/>
                </a:lnTo>
                <a:lnTo>
                  <a:pt x="4124862" y="2279722"/>
                </a:lnTo>
                <a:cubicBezTo>
                  <a:pt x="4074452" y="2268334"/>
                  <a:pt x="4038009" y="2263358"/>
                  <a:pt x="4015530" y="2264796"/>
                </a:cubicBezTo>
                <a:close/>
                <a:moveTo>
                  <a:pt x="3907194" y="2162129"/>
                </a:moveTo>
                <a:cubicBezTo>
                  <a:pt x="3935085" y="2178611"/>
                  <a:pt x="3965598" y="2211365"/>
                  <a:pt x="3998734" y="2260390"/>
                </a:cubicBezTo>
                <a:lnTo>
                  <a:pt x="4066168" y="2256077"/>
                </a:lnTo>
                <a:cubicBezTo>
                  <a:pt x="4066334" y="2241453"/>
                  <a:pt x="4074846" y="2233602"/>
                  <a:pt x="4091706" y="2232524"/>
                </a:cubicBezTo>
                <a:cubicBezTo>
                  <a:pt x="4125173" y="2252302"/>
                  <a:pt x="4155956" y="2261293"/>
                  <a:pt x="4184054" y="2259495"/>
                </a:cubicBezTo>
                <a:lnTo>
                  <a:pt x="4142219" y="2234772"/>
                </a:lnTo>
                <a:cubicBezTo>
                  <a:pt x="4164863" y="2218711"/>
                  <a:pt x="4178335" y="2206889"/>
                  <a:pt x="4182630" y="2199308"/>
                </a:cubicBezTo>
                <a:cubicBezTo>
                  <a:pt x="4186929" y="2191727"/>
                  <a:pt x="4182054" y="2188385"/>
                  <a:pt x="4168003" y="2189284"/>
                </a:cubicBezTo>
                <a:cubicBezTo>
                  <a:pt x="4162344" y="2193300"/>
                  <a:pt x="4075406" y="2184248"/>
                  <a:pt x="3907194" y="2162129"/>
                </a:cubicBezTo>
                <a:close/>
                <a:moveTo>
                  <a:pt x="3679790" y="2160237"/>
                </a:moveTo>
                <a:lnTo>
                  <a:pt x="3654379" y="2172822"/>
                </a:lnTo>
                <a:lnTo>
                  <a:pt x="3704581" y="2202489"/>
                </a:lnTo>
                <a:lnTo>
                  <a:pt x="3721627" y="2184959"/>
                </a:lnTo>
                <a:close/>
                <a:moveTo>
                  <a:pt x="2238480" y="2008936"/>
                </a:moveTo>
                <a:lnTo>
                  <a:pt x="2247444" y="2010748"/>
                </a:lnTo>
                <a:cubicBezTo>
                  <a:pt x="2260048" y="2013596"/>
                  <a:pt x="2263539" y="2015199"/>
                  <a:pt x="2257919" y="2015558"/>
                </a:cubicBezTo>
                <a:cubicBezTo>
                  <a:pt x="2249491" y="2016097"/>
                  <a:pt x="2243193" y="2014218"/>
                  <a:pt x="2239032" y="2009918"/>
                </a:cubicBezTo>
                <a:close/>
                <a:moveTo>
                  <a:pt x="6372006" y="1885273"/>
                </a:moveTo>
                <a:cubicBezTo>
                  <a:pt x="6350943" y="1885707"/>
                  <a:pt x="6336176" y="1888021"/>
                  <a:pt x="6327706" y="1892216"/>
                </a:cubicBezTo>
                <a:cubicBezTo>
                  <a:pt x="6361174" y="1911995"/>
                  <a:pt x="6389190" y="1917509"/>
                  <a:pt x="6411750" y="1908760"/>
                </a:cubicBezTo>
                <a:cubicBezTo>
                  <a:pt x="6423030" y="1904384"/>
                  <a:pt x="6437141" y="1898002"/>
                  <a:pt x="6454083" y="1889612"/>
                </a:cubicBezTo>
                <a:cubicBezTo>
                  <a:pt x="6420428" y="1886285"/>
                  <a:pt x="6393069" y="1884839"/>
                  <a:pt x="6372006" y="1885273"/>
                </a:cubicBezTo>
                <a:close/>
                <a:moveTo>
                  <a:pt x="6783260" y="1830196"/>
                </a:moveTo>
                <a:cubicBezTo>
                  <a:pt x="6614343" y="1870227"/>
                  <a:pt x="6529884" y="1890242"/>
                  <a:pt x="6529884" y="1890242"/>
                </a:cubicBezTo>
                <a:cubicBezTo>
                  <a:pt x="6591492" y="1904568"/>
                  <a:pt x="6636344" y="1910832"/>
                  <a:pt x="6664442" y="1909034"/>
                </a:cubicBezTo>
                <a:cubicBezTo>
                  <a:pt x="6709398" y="1906159"/>
                  <a:pt x="6743281" y="1889378"/>
                  <a:pt x="6766091" y="1858694"/>
                </a:cubicBezTo>
                <a:cubicBezTo>
                  <a:pt x="6771669" y="1861990"/>
                  <a:pt x="6791317" y="1862559"/>
                  <a:pt x="6825033" y="1860403"/>
                </a:cubicBezTo>
                <a:close/>
                <a:moveTo>
                  <a:pt x="7137166" y="1818517"/>
                </a:moveTo>
                <a:lnTo>
                  <a:pt x="7136979" y="1834968"/>
                </a:lnTo>
                <a:lnTo>
                  <a:pt x="7086403" y="1838204"/>
                </a:lnTo>
                <a:lnTo>
                  <a:pt x="7086591" y="1821752"/>
                </a:lnTo>
                <a:close/>
                <a:moveTo>
                  <a:pt x="5007670" y="1680745"/>
                </a:moveTo>
                <a:cubicBezTo>
                  <a:pt x="5114068" y="1706818"/>
                  <a:pt x="5487123" y="1739579"/>
                  <a:pt x="6126835" y="1779029"/>
                </a:cubicBezTo>
                <a:cubicBezTo>
                  <a:pt x="6166088" y="1783824"/>
                  <a:pt x="6191210" y="1796831"/>
                  <a:pt x="6202200" y="1818047"/>
                </a:cubicBezTo>
                <a:cubicBezTo>
                  <a:pt x="6314592" y="1810857"/>
                  <a:pt x="6421300" y="1809511"/>
                  <a:pt x="6522326" y="1814009"/>
                </a:cubicBezTo>
                <a:cubicBezTo>
                  <a:pt x="6527905" y="1817304"/>
                  <a:pt x="6606577" y="1812273"/>
                  <a:pt x="6758346" y="1798911"/>
                </a:cubicBezTo>
                <a:cubicBezTo>
                  <a:pt x="6865117" y="1792080"/>
                  <a:pt x="6938026" y="1800203"/>
                  <a:pt x="6977072" y="1823278"/>
                </a:cubicBezTo>
                <a:cubicBezTo>
                  <a:pt x="6943314" y="1829091"/>
                  <a:pt x="6898232" y="1842934"/>
                  <a:pt x="6841830" y="1864808"/>
                </a:cubicBezTo>
                <a:cubicBezTo>
                  <a:pt x="6852944" y="1875057"/>
                  <a:pt x="6866911" y="1881470"/>
                  <a:pt x="6883727" y="1884047"/>
                </a:cubicBezTo>
                <a:cubicBezTo>
                  <a:pt x="7007315" y="1879795"/>
                  <a:pt x="7173091" y="1869190"/>
                  <a:pt x="7381054" y="1852234"/>
                </a:cubicBezTo>
                <a:cubicBezTo>
                  <a:pt x="7364486" y="1827722"/>
                  <a:pt x="7333870" y="1804108"/>
                  <a:pt x="7289204" y="1781392"/>
                </a:cubicBezTo>
                <a:lnTo>
                  <a:pt x="7331662" y="1751277"/>
                </a:lnTo>
                <a:cubicBezTo>
                  <a:pt x="7292325" y="1753793"/>
                  <a:pt x="7258598" y="1756864"/>
                  <a:pt x="7230480" y="1760489"/>
                </a:cubicBezTo>
                <a:lnTo>
                  <a:pt x="7217376" y="1762923"/>
                </a:lnTo>
                <a:lnTo>
                  <a:pt x="7243591" y="1764788"/>
                </a:lnTo>
                <a:cubicBezTo>
                  <a:pt x="7253052" y="1766238"/>
                  <a:pt x="7262677" y="1768476"/>
                  <a:pt x="7272470" y="1771502"/>
                </a:cubicBezTo>
                <a:cubicBezTo>
                  <a:pt x="7272303" y="1786127"/>
                  <a:pt x="7266581" y="1795625"/>
                  <a:pt x="7255300" y="1800001"/>
                </a:cubicBezTo>
                <a:lnTo>
                  <a:pt x="7044569" y="1813480"/>
                </a:lnTo>
                <a:cubicBezTo>
                  <a:pt x="7027793" y="1807247"/>
                  <a:pt x="7013911" y="1793522"/>
                  <a:pt x="7002920" y="1772306"/>
                </a:cubicBezTo>
                <a:cubicBezTo>
                  <a:pt x="6789669" y="1760375"/>
                  <a:pt x="6573587" y="1750451"/>
                  <a:pt x="6354674" y="1742536"/>
                </a:cubicBezTo>
                <a:cubicBezTo>
                  <a:pt x="6326577" y="1744333"/>
                  <a:pt x="6295649" y="1748138"/>
                  <a:pt x="6261891" y="1753951"/>
                </a:cubicBezTo>
                <a:cubicBezTo>
                  <a:pt x="6222595" y="1752811"/>
                  <a:pt x="6017732" y="1743996"/>
                  <a:pt x="5647299" y="1727507"/>
                </a:cubicBezTo>
                <a:cubicBezTo>
                  <a:pt x="5585651" y="1716837"/>
                  <a:pt x="5493095" y="1708146"/>
                  <a:pt x="5369631" y="1701430"/>
                </a:cubicBezTo>
                <a:cubicBezTo>
                  <a:pt x="5279843" y="1696214"/>
                  <a:pt x="5159190" y="1689320"/>
                  <a:pt x="5007670" y="1680745"/>
                </a:cubicBezTo>
                <a:close/>
                <a:moveTo>
                  <a:pt x="2413817" y="1638437"/>
                </a:moveTo>
                <a:lnTo>
                  <a:pt x="2362929" y="1669092"/>
                </a:lnTo>
                <a:cubicBezTo>
                  <a:pt x="2379581" y="1686292"/>
                  <a:pt x="2387761" y="1707688"/>
                  <a:pt x="2387471" y="1733279"/>
                </a:cubicBezTo>
                <a:cubicBezTo>
                  <a:pt x="2409948" y="1731842"/>
                  <a:pt x="2432510" y="1723093"/>
                  <a:pt x="2455154" y="1707030"/>
                </a:cubicBezTo>
                <a:cubicBezTo>
                  <a:pt x="2455569" y="1670472"/>
                  <a:pt x="2455776" y="1652192"/>
                  <a:pt x="2455776" y="1652192"/>
                </a:cubicBezTo>
                <a:cubicBezTo>
                  <a:pt x="2444538" y="1652911"/>
                  <a:pt x="2430551" y="1648326"/>
                  <a:pt x="2413817" y="1638437"/>
                </a:cubicBezTo>
                <a:close/>
                <a:moveTo>
                  <a:pt x="2331890" y="1435444"/>
                </a:moveTo>
                <a:lnTo>
                  <a:pt x="2330982" y="1435502"/>
                </a:lnTo>
                <a:lnTo>
                  <a:pt x="2288633" y="1443831"/>
                </a:lnTo>
                <a:lnTo>
                  <a:pt x="2273405" y="1439185"/>
                </a:lnTo>
                <a:lnTo>
                  <a:pt x="2239167" y="1441376"/>
                </a:lnTo>
                <a:lnTo>
                  <a:pt x="2238919" y="1463311"/>
                </a:lnTo>
                <a:lnTo>
                  <a:pt x="2331640" y="1457379"/>
                </a:lnTo>
                <a:close/>
                <a:moveTo>
                  <a:pt x="7400437" y="1308640"/>
                </a:moveTo>
                <a:lnTo>
                  <a:pt x="7410949" y="1323841"/>
                </a:lnTo>
                <a:lnTo>
                  <a:pt x="7362661" y="1346290"/>
                </a:lnTo>
                <a:lnTo>
                  <a:pt x="7360547" y="1330053"/>
                </a:lnTo>
                <a:close/>
                <a:moveTo>
                  <a:pt x="7497617" y="1137193"/>
                </a:moveTo>
                <a:lnTo>
                  <a:pt x="7405216" y="1148582"/>
                </a:lnTo>
                <a:lnTo>
                  <a:pt x="7408033" y="1170231"/>
                </a:lnTo>
                <a:lnTo>
                  <a:pt x="7500434" y="1158842"/>
                </a:lnTo>
                <a:close/>
                <a:moveTo>
                  <a:pt x="2571168" y="1057075"/>
                </a:moveTo>
                <a:lnTo>
                  <a:pt x="2573281" y="1073311"/>
                </a:lnTo>
                <a:lnTo>
                  <a:pt x="2522879" y="1079523"/>
                </a:lnTo>
                <a:lnTo>
                  <a:pt x="2520769" y="1063287"/>
                </a:lnTo>
                <a:close/>
                <a:moveTo>
                  <a:pt x="2768545" y="999753"/>
                </a:moveTo>
                <a:cubicBezTo>
                  <a:pt x="2644874" y="1011329"/>
                  <a:pt x="2479672" y="1031694"/>
                  <a:pt x="2272941" y="1060840"/>
                </a:cubicBezTo>
                <a:cubicBezTo>
                  <a:pt x="2293029" y="1084027"/>
                  <a:pt x="2327115" y="1105488"/>
                  <a:pt x="2375201" y="1125220"/>
                </a:cubicBezTo>
                <a:lnTo>
                  <a:pt x="2336721" y="1157458"/>
                </a:lnTo>
                <a:cubicBezTo>
                  <a:pt x="2375922" y="1152627"/>
                  <a:pt x="2409405" y="1147583"/>
                  <a:pt x="2437169" y="1142328"/>
                </a:cubicBezTo>
                <a:lnTo>
                  <a:pt x="2450002" y="1139145"/>
                </a:lnTo>
                <a:lnTo>
                  <a:pt x="2423386" y="1138872"/>
                </a:lnTo>
                <a:cubicBezTo>
                  <a:pt x="2413670" y="1138007"/>
                  <a:pt x="2403678" y="1136375"/>
                  <a:pt x="2393408" y="1133974"/>
                </a:cubicBezTo>
                <a:cubicBezTo>
                  <a:pt x="2391530" y="1119542"/>
                  <a:pt x="2395959" y="1109833"/>
                  <a:pt x="2406689" y="1104843"/>
                </a:cubicBezTo>
                <a:lnTo>
                  <a:pt x="2616691" y="1078958"/>
                </a:lnTo>
                <a:cubicBezTo>
                  <a:pt x="2634429" y="1084103"/>
                  <a:pt x="2650306" y="1096809"/>
                  <a:pt x="2664323" y="1117078"/>
                </a:cubicBezTo>
                <a:cubicBezTo>
                  <a:pt x="2880410" y="1116104"/>
                  <a:pt x="3099062" y="1112980"/>
                  <a:pt x="3320281" y="1107709"/>
                </a:cubicBezTo>
                <a:cubicBezTo>
                  <a:pt x="3348281" y="1104257"/>
                  <a:pt x="3378847" y="1098658"/>
                  <a:pt x="3411977" y="1090907"/>
                </a:cubicBezTo>
                <a:cubicBezTo>
                  <a:pt x="3451646" y="1089683"/>
                  <a:pt x="3658865" y="1086137"/>
                  <a:pt x="4033630" y="1080268"/>
                </a:cubicBezTo>
                <a:cubicBezTo>
                  <a:pt x="4097108" y="1087107"/>
                  <a:pt x="4191387" y="1090150"/>
                  <a:pt x="4316464" y="1089396"/>
                </a:cubicBezTo>
                <a:cubicBezTo>
                  <a:pt x="4407475" y="1089176"/>
                  <a:pt x="4529752" y="1088767"/>
                  <a:pt x="4683299" y="1088171"/>
                </a:cubicBezTo>
                <a:cubicBezTo>
                  <a:pt x="4572674" y="1068813"/>
                  <a:pt x="4192996" y="1058791"/>
                  <a:pt x="3544267" y="1058104"/>
                </a:cubicBezTo>
                <a:cubicBezTo>
                  <a:pt x="3504128" y="1055719"/>
                  <a:pt x="3477048" y="1044394"/>
                  <a:pt x="3463031" y="1024125"/>
                </a:cubicBezTo>
                <a:cubicBezTo>
                  <a:pt x="3351029" y="1037933"/>
                  <a:pt x="3243927" y="1045635"/>
                  <a:pt x="3141718" y="1047235"/>
                </a:cubicBezTo>
                <a:cubicBezTo>
                  <a:pt x="3135647" y="1044317"/>
                  <a:pt x="3057247" y="1053981"/>
                  <a:pt x="2906516" y="1076227"/>
                </a:cubicBezTo>
                <a:cubicBezTo>
                  <a:pt x="2800116" y="1089342"/>
                  <a:pt x="2725673" y="1085687"/>
                  <a:pt x="2683187" y="1065262"/>
                </a:cubicBezTo>
                <a:cubicBezTo>
                  <a:pt x="2716317" y="1057513"/>
                  <a:pt x="2759707" y="1041166"/>
                  <a:pt x="2813361" y="1016224"/>
                </a:cubicBezTo>
                <a:cubicBezTo>
                  <a:pt x="2800752" y="1006779"/>
                  <a:pt x="2785814" y="1001290"/>
                  <a:pt x="2768545" y="999753"/>
                </a:cubicBezTo>
                <a:close/>
                <a:moveTo>
                  <a:pt x="2985537" y="962008"/>
                </a:moveTo>
                <a:cubicBezTo>
                  <a:pt x="2940737" y="967529"/>
                  <a:pt x="2909015" y="986103"/>
                  <a:pt x="2890371" y="1017729"/>
                </a:cubicBezTo>
                <a:cubicBezTo>
                  <a:pt x="2884300" y="1014811"/>
                  <a:pt x="2864467" y="1015424"/>
                  <a:pt x="2830866" y="1019565"/>
                </a:cubicBezTo>
                <a:lnTo>
                  <a:pt x="2877092" y="1046861"/>
                </a:lnTo>
                <a:cubicBezTo>
                  <a:pt x="3041335" y="997288"/>
                  <a:pt x="3123458" y="972502"/>
                  <a:pt x="3123458" y="972502"/>
                </a:cubicBezTo>
                <a:cubicBezTo>
                  <a:pt x="3059513" y="962054"/>
                  <a:pt x="3013537" y="958556"/>
                  <a:pt x="2985537" y="962008"/>
                </a:cubicBezTo>
                <a:close/>
                <a:moveTo>
                  <a:pt x="3277451" y="942522"/>
                </a:moveTo>
                <a:cubicBezTo>
                  <a:pt x="3262982" y="940639"/>
                  <a:pt x="3250381" y="942192"/>
                  <a:pt x="3239651" y="947181"/>
                </a:cubicBezTo>
                <a:cubicBezTo>
                  <a:pt x="3228921" y="952171"/>
                  <a:pt x="3215624" y="959308"/>
                  <a:pt x="3199764" y="968594"/>
                </a:cubicBezTo>
                <a:cubicBezTo>
                  <a:pt x="3268372" y="971136"/>
                  <a:pt x="3310608" y="967762"/>
                  <a:pt x="3326468" y="958475"/>
                </a:cubicBezTo>
                <a:cubicBezTo>
                  <a:pt x="3308260" y="949722"/>
                  <a:pt x="3291921" y="944404"/>
                  <a:pt x="3277451" y="942522"/>
                </a:cubicBezTo>
                <a:close/>
                <a:moveTo>
                  <a:pt x="7310504" y="879813"/>
                </a:moveTo>
                <a:cubicBezTo>
                  <a:pt x="7288103" y="882573"/>
                  <a:pt x="7266643" y="892550"/>
                  <a:pt x="7246119" y="909745"/>
                </a:cubicBezTo>
                <a:cubicBezTo>
                  <a:pt x="7250814" y="945825"/>
                  <a:pt x="7253161" y="963865"/>
                  <a:pt x="7253161" y="963865"/>
                </a:cubicBezTo>
                <a:cubicBezTo>
                  <a:pt x="7264361" y="962484"/>
                  <a:pt x="7279064" y="966172"/>
                  <a:pt x="7297275" y="974924"/>
                </a:cubicBezTo>
                <a:lnTo>
                  <a:pt x="7344153" y="941651"/>
                </a:lnTo>
                <a:cubicBezTo>
                  <a:pt x="7325004" y="925682"/>
                  <a:pt x="7313790" y="905069"/>
                  <a:pt x="7310504" y="879813"/>
                </a:cubicBezTo>
                <a:close/>
                <a:moveTo>
                  <a:pt x="7401296" y="593675"/>
                </a:moveTo>
                <a:cubicBezTo>
                  <a:pt x="7409696" y="592639"/>
                  <a:pt x="7416291" y="594117"/>
                  <a:pt x="7421076" y="598110"/>
                </a:cubicBezTo>
                <a:lnTo>
                  <a:pt x="7421767" y="599046"/>
                </a:lnTo>
                <a:lnTo>
                  <a:pt x="7412500" y="597792"/>
                </a:lnTo>
                <a:cubicBezTo>
                  <a:pt x="7399430" y="595738"/>
                  <a:pt x="7395695" y="594364"/>
                  <a:pt x="7401296" y="593675"/>
                </a:cubicBezTo>
                <a:close/>
                <a:moveTo>
                  <a:pt x="5920576" y="495748"/>
                </a:moveTo>
                <a:lnTo>
                  <a:pt x="5905887" y="514054"/>
                </a:lnTo>
                <a:lnTo>
                  <a:pt x="5951409" y="535939"/>
                </a:lnTo>
                <a:lnTo>
                  <a:pt x="5975200" y="522008"/>
                </a:lnTo>
                <a:close/>
                <a:moveTo>
                  <a:pt x="2699538" y="469364"/>
                </a:moveTo>
                <a:lnTo>
                  <a:pt x="2702354" y="491013"/>
                </a:lnTo>
                <a:lnTo>
                  <a:pt x="2651953" y="497226"/>
                </a:lnTo>
                <a:lnTo>
                  <a:pt x="2649136" y="475577"/>
                </a:lnTo>
                <a:close/>
                <a:moveTo>
                  <a:pt x="5616716" y="456217"/>
                </a:moveTo>
                <a:lnTo>
                  <a:pt x="5549516" y="464501"/>
                </a:lnTo>
                <a:cubicBezTo>
                  <a:pt x="5551392" y="478933"/>
                  <a:pt x="5543931" y="487185"/>
                  <a:pt x="5527133" y="489255"/>
                </a:cubicBezTo>
                <a:cubicBezTo>
                  <a:pt x="5490714" y="471749"/>
                  <a:pt x="5458508" y="464721"/>
                  <a:pt x="5430507" y="468172"/>
                </a:cubicBezTo>
                <a:lnTo>
                  <a:pt x="5476028" y="490056"/>
                </a:lnTo>
                <a:cubicBezTo>
                  <a:pt x="5434983" y="524443"/>
                  <a:pt x="5428460" y="539911"/>
                  <a:pt x="5456463" y="536460"/>
                </a:cubicBezTo>
                <a:cubicBezTo>
                  <a:pt x="5461591" y="532161"/>
                  <a:pt x="5550270" y="535894"/>
                  <a:pt x="5722495" y="547657"/>
                </a:cubicBezTo>
                <a:cubicBezTo>
                  <a:pt x="5692147" y="533069"/>
                  <a:pt x="5656889" y="502589"/>
                  <a:pt x="5616716" y="456217"/>
                </a:cubicBezTo>
                <a:close/>
                <a:moveTo>
                  <a:pt x="2953650" y="454539"/>
                </a:moveTo>
                <a:lnTo>
                  <a:pt x="2971822" y="456155"/>
                </a:lnTo>
                <a:lnTo>
                  <a:pt x="2969885" y="456318"/>
                </a:lnTo>
                <a:lnTo>
                  <a:pt x="2950886" y="456853"/>
                </a:lnTo>
                <a:close/>
                <a:moveTo>
                  <a:pt x="3013155" y="452703"/>
                </a:moveTo>
                <a:cubicBezTo>
                  <a:pt x="2996356" y="454774"/>
                  <a:pt x="2982995" y="455961"/>
                  <a:pt x="2973079" y="456268"/>
                </a:cubicBezTo>
                <a:lnTo>
                  <a:pt x="2971822" y="456155"/>
                </a:lnTo>
                <a:close/>
                <a:moveTo>
                  <a:pt x="4794115" y="431138"/>
                </a:moveTo>
                <a:lnTo>
                  <a:pt x="4898437" y="445774"/>
                </a:lnTo>
                <a:lnTo>
                  <a:pt x="4900549" y="462011"/>
                </a:lnTo>
                <a:lnTo>
                  <a:pt x="4787828" y="448410"/>
                </a:lnTo>
                <a:close/>
                <a:moveTo>
                  <a:pt x="3785304" y="418014"/>
                </a:moveTo>
                <a:cubicBezTo>
                  <a:pt x="3775514" y="430219"/>
                  <a:pt x="3742617" y="439772"/>
                  <a:pt x="3686618" y="446675"/>
                </a:cubicBezTo>
                <a:cubicBezTo>
                  <a:pt x="3441121" y="440276"/>
                  <a:pt x="3231104" y="444167"/>
                  <a:pt x="3056564" y="458350"/>
                </a:cubicBezTo>
                <a:lnTo>
                  <a:pt x="3155252" y="429689"/>
                </a:lnTo>
                <a:cubicBezTo>
                  <a:pt x="3183252" y="426238"/>
                  <a:pt x="3393268" y="422345"/>
                  <a:pt x="3785304" y="418014"/>
                </a:cubicBezTo>
                <a:close/>
                <a:moveTo>
                  <a:pt x="5573962" y="390001"/>
                </a:moveTo>
                <a:lnTo>
                  <a:pt x="5481562" y="401391"/>
                </a:lnTo>
                <a:lnTo>
                  <a:pt x="5487194" y="444687"/>
                </a:lnTo>
                <a:cubicBezTo>
                  <a:pt x="5539473" y="452908"/>
                  <a:pt x="5576811" y="455637"/>
                  <a:pt x="5599211" y="452877"/>
                </a:cubicBezTo>
                <a:cubicBezTo>
                  <a:pt x="5598272" y="445660"/>
                  <a:pt x="5593831" y="433377"/>
                  <a:pt x="5585883" y="416027"/>
                </a:cubicBezTo>
                <a:cubicBezTo>
                  <a:pt x="5577936" y="398678"/>
                  <a:pt x="5573962" y="390001"/>
                  <a:pt x="5573962" y="390001"/>
                </a:cubicBezTo>
                <a:close/>
                <a:moveTo>
                  <a:pt x="5362501" y="339082"/>
                </a:moveTo>
                <a:lnTo>
                  <a:pt x="5360745" y="341783"/>
                </a:lnTo>
                <a:lnTo>
                  <a:pt x="5356860" y="340808"/>
                </a:lnTo>
                <a:cubicBezTo>
                  <a:pt x="5356422" y="340175"/>
                  <a:pt x="5358301" y="339599"/>
                  <a:pt x="5362501" y="339082"/>
                </a:cubicBezTo>
                <a:close/>
                <a:moveTo>
                  <a:pt x="2338890" y="321357"/>
                </a:moveTo>
                <a:lnTo>
                  <a:pt x="2371836" y="377784"/>
                </a:lnTo>
                <a:cubicBezTo>
                  <a:pt x="2355034" y="379855"/>
                  <a:pt x="2330306" y="386570"/>
                  <a:pt x="2297641" y="397928"/>
                </a:cubicBezTo>
                <a:cubicBezTo>
                  <a:pt x="2313034" y="385032"/>
                  <a:pt x="2311391" y="372405"/>
                  <a:pt x="2292714" y="360042"/>
                </a:cubicBezTo>
                <a:close/>
                <a:moveTo>
                  <a:pt x="6432175" y="295215"/>
                </a:moveTo>
                <a:lnTo>
                  <a:pt x="6437808" y="338510"/>
                </a:lnTo>
                <a:lnTo>
                  <a:pt x="6404209" y="342653"/>
                </a:lnTo>
                <a:lnTo>
                  <a:pt x="6398575" y="299357"/>
                </a:lnTo>
                <a:close/>
                <a:moveTo>
                  <a:pt x="2013955" y="185444"/>
                </a:moveTo>
                <a:lnTo>
                  <a:pt x="2018180" y="217918"/>
                </a:lnTo>
                <a:lnTo>
                  <a:pt x="1984579" y="222059"/>
                </a:lnTo>
                <a:lnTo>
                  <a:pt x="1980354" y="189586"/>
                </a:lnTo>
                <a:close/>
                <a:moveTo>
                  <a:pt x="1800433" y="184270"/>
                </a:moveTo>
                <a:cubicBezTo>
                  <a:pt x="1787387" y="215204"/>
                  <a:pt x="1821475" y="236665"/>
                  <a:pt x="1902692" y="248650"/>
                </a:cubicBezTo>
                <a:cubicBezTo>
                  <a:pt x="1902692" y="248650"/>
                  <a:pt x="1893009" y="250759"/>
                  <a:pt x="1873643" y="254979"/>
                </a:cubicBezTo>
                <a:cubicBezTo>
                  <a:pt x="1854277" y="259200"/>
                  <a:pt x="1845535" y="268526"/>
                  <a:pt x="1847412" y="282958"/>
                </a:cubicBezTo>
                <a:cubicBezTo>
                  <a:pt x="1851636" y="315430"/>
                  <a:pt x="1868923" y="338961"/>
                  <a:pt x="1899271" y="353550"/>
                </a:cubicBezTo>
                <a:cubicBezTo>
                  <a:pt x="1959494" y="379119"/>
                  <a:pt x="2005253" y="402808"/>
                  <a:pt x="2036538" y="424613"/>
                </a:cubicBezTo>
                <a:cubicBezTo>
                  <a:pt x="2021614" y="441116"/>
                  <a:pt x="2014623" y="452975"/>
                  <a:pt x="2015562" y="460192"/>
                </a:cubicBezTo>
                <a:cubicBezTo>
                  <a:pt x="1993128" y="418966"/>
                  <a:pt x="1943869" y="390211"/>
                  <a:pt x="1867782" y="373927"/>
                </a:cubicBezTo>
                <a:cubicBezTo>
                  <a:pt x="1849542" y="321188"/>
                  <a:pt x="1785811" y="290550"/>
                  <a:pt x="1676595" y="282017"/>
                </a:cubicBezTo>
                <a:lnTo>
                  <a:pt x="1670961" y="238721"/>
                </a:lnTo>
                <a:cubicBezTo>
                  <a:pt x="1706875" y="208633"/>
                  <a:pt x="1750033" y="190481"/>
                  <a:pt x="1800433" y="184270"/>
                </a:cubicBezTo>
                <a:close/>
                <a:moveTo>
                  <a:pt x="5844627" y="43200"/>
                </a:moveTo>
                <a:lnTo>
                  <a:pt x="5829141" y="48560"/>
                </a:lnTo>
                <a:lnTo>
                  <a:pt x="5831286" y="47252"/>
                </a:lnTo>
                <a:cubicBezTo>
                  <a:pt x="5835979" y="45068"/>
                  <a:pt x="5840428" y="43719"/>
                  <a:pt x="5844627" y="43200"/>
                </a:cubicBezTo>
                <a:close/>
                <a:moveTo>
                  <a:pt x="5659775" y="0"/>
                </a:moveTo>
                <a:cubicBezTo>
                  <a:pt x="5730047" y="42662"/>
                  <a:pt x="5786007" y="59019"/>
                  <a:pt x="5827652" y="49074"/>
                </a:cubicBezTo>
                <a:lnTo>
                  <a:pt x="5829141" y="48560"/>
                </a:lnTo>
                <a:lnTo>
                  <a:pt x="5816459" y="56296"/>
                </a:lnTo>
                <a:cubicBezTo>
                  <a:pt x="5806081" y="63990"/>
                  <a:pt x="5794713" y="75015"/>
                  <a:pt x="5782355" y="89369"/>
                </a:cubicBezTo>
                <a:cubicBezTo>
                  <a:pt x="5877153" y="162000"/>
                  <a:pt x="5924316" y="196512"/>
                  <a:pt x="5923848" y="192904"/>
                </a:cubicBezTo>
                <a:cubicBezTo>
                  <a:pt x="5931829" y="254242"/>
                  <a:pt x="5926731" y="302527"/>
                  <a:pt x="5908556" y="337761"/>
                </a:cubicBezTo>
                <a:cubicBezTo>
                  <a:pt x="5951511" y="361794"/>
                  <a:pt x="5992589" y="371395"/>
                  <a:pt x="6031788" y="366563"/>
                </a:cubicBezTo>
                <a:cubicBezTo>
                  <a:pt x="6042989" y="365182"/>
                  <a:pt x="6074243" y="342999"/>
                  <a:pt x="6125548" y="300017"/>
                </a:cubicBezTo>
                <a:cubicBezTo>
                  <a:pt x="6094731" y="281819"/>
                  <a:pt x="6048975" y="258133"/>
                  <a:pt x="5988281" y="228954"/>
                </a:cubicBezTo>
                <a:cubicBezTo>
                  <a:pt x="6014404" y="211069"/>
                  <a:pt x="6026762" y="196716"/>
                  <a:pt x="6025352" y="185892"/>
                </a:cubicBezTo>
                <a:cubicBezTo>
                  <a:pt x="6111232" y="189971"/>
                  <a:pt x="6172379" y="200762"/>
                  <a:pt x="6208795" y="218270"/>
                </a:cubicBezTo>
                <a:cubicBezTo>
                  <a:pt x="6214864" y="221187"/>
                  <a:pt x="6223968" y="225564"/>
                  <a:pt x="6236107" y="231399"/>
                </a:cubicBezTo>
                <a:cubicBezTo>
                  <a:pt x="6257100" y="217813"/>
                  <a:pt x="6273196" y="210331"/>
                  <a:pt x="6284396" y="208951"/>
                </a:cubicBezTo>
                <a:cubicBezTo>
                  <a:pt x="6274134" y="217548"/>
                  <a:pt x="6251047" y="236890"/>
                  <a:pt x="6215132" y="266979"/>
                </a:cubicBezTo>
                <a:cubicBezTo>
                  <a:pt x="6247359" y="296000"/>
                  <a:pt x="6266051" y="330354"/>
                  <a:pt x="6271214" y="370044"/>
                </a:cubicBezTo>
                <a:lnTo>
                  <a:pt x="6274737" y="397104"/>
                </a:lnTo>
                <a:cubicBezTo>
                  <a:pt x="6304145" y="404477"/>
                  <a:pt x="6333320" y="410045"/>
                  <a:pt x="6362259" y="413810"/>
                </a:cubicBezTo>
                <a:cubicBezTo>
                  <a:pt x="6408465" y="419113"/>
                  <a:pt x="6430632" y="414546"/>
                  <a:pt x="6428752" y="400114"/>
                </a:cubicBezTo>
                <a:cubicBezTo>
                  <a:pt x="6434355" y="399425"/>
                  <a:pt x="6454776" y="403323"/>
                  <a:pt x="6490019" y="411810"/>
                </a:cubicBezTo>
                <a:cubicBezTo>
                  <a:pt x="6525262" y="420296"/>
                  <a:pt x="6554084" y="423159"/>
                  <a:pt x="6576484" y="420398"/>
                </a:cubicBezTo>
                <a:cubicBezTo>
                  <a:pt x="6604486" y="416947"/>
                  <a:pt x="6623615" y="410922"/>
                  <a:pt x="6633876" y="402327"/>
                </a:cubicBezTo>
                <a:cubicBezTo>
                  <a:pt x="6633405" y="398717"/>
                  <a:pt x="6622904" y="394514"/>
                  <a:pt x="6602365" y="389713"/>
                </a:cubicBezTo>
                <a:cubicBezTo>
                  <a:pt x="6581825" y="384913"/>
                  <a:pt x="6565956" y="383203"/>
                  <a:pt x="6554755" y="384584"/>
                </a:cubicBezTo>
                <a:cubicBezTo>
                  <a:pt x="6575276" y="367391"/>
                  <a:pt x="6591139" y="358104"/>
                  <a:pt x="6602340" y="356722"/>
                </a:cubicBezTo>
                <a:cubicBezTo>
                  <a:pt x="6641538" y="351891"/>
                  <a:pt x="6688921" y="366214"/>
                  <a:pt x="6744485" y="399689"/>
                </a:cubicBezTo>
                <a:cubicBezTo>
                  <a:pt x="6739354" y="403988"/>
                  <a:pt x="6725120" y="403909"/>
                  <a:pt x="6701780" y="399454"/>
                </a:cubicBezTo>
                <a:cubicBezTo>
                  <a:pt x="6678912" y="398607"/>
                  <a:pt x="6662110" y="400678"/>
                  <a:pt x="6651381" y="405667"/>
                </a:cubicBezTo>
                <a:cubicBezTo>
                  <a:pt x="6670997" y="425244"/>
                  <a:pt x="6713953" y="449277"/>
                  <a:pt x="6780248" y="477765"/>
                </a:cubicBezTo>
                <a:lnTo>
                  <a:pt x="6783718" y="438845"/>
                </a:lnTo>
                <a:lnTo>
                  <a:pt x="6808920" y="435739"/>
                </a:lnTo>
                <a:cubicBezTo>
                  <a:pt x="6848588" y="434515"/>
                  <a:pt x="6874023" y="433213"/>
                  <a:pt x="6885223" y="431832"/>
                </a:cubicBezTo>
                <a:cubicBezTo>
                  <a:pt x="6924425" y="426999"/>
                  <a:pt x="6954973" y="399407"/>
                  <a:pt x="6976870" y="349050"/>
                </a:cubicBezTo>
                <a:cubicBezTo>
                  <a:pt x="6989946" y="362102"/>
                  <a:pt x="7012364" y="381334"/>
                  <a:pt x="7044118" y="406748"/>
                </a:cubicBezTo>
                <a:cubicBezTo>
                  <a:pt x="7016120" y="410199"/>
                  <a:pt x="6991859" y="420521"/>
                  <a:pt x="6971335" y="437714"/>
                </a:cubicBezTo>
                <a:cubicBezTo>
                  <a:pt x="7035284" y="448162"/>
                  <a:pt x="7070308" y="476838"/>
                  <a:pt x="7076411" y="523742"/>
                </a:cubicBezTo>
                <a:cubicBezTo>
                  <a:pt x="7077350" y="530958"/>
                  <a:pt x="7062662" y="549266"/>
                  <a:pt x="7032349" y="578664"/>
                </a:cubicBezTo>
                <a:cubicBezTo>
                  <a:pt x="7056156" y="586728"/>
                  <a:pt x="7095256" y="602987"/>
                  <a:pt x="7149646" y="627443"/>
                </a:cubicBezTo>
                <a:cubicBezTo>
                  <a:pt x="7204038" y="651900"/>
                  <a:pt x="7233580" y="682168"/>
                  <a:pt x="7238274" y="718249"/>
                </a:cubicBezTo>
                <a:cubicBezTo>
                  <a:pt x="7239682" y="729074"/>
                  <a:pt x="7237587" y="734830"/>
                  <a:pt x="7231987" y="735520"/>
                </a:cubicBezTo>
                <a:cubicBezTo>
                  <a:pt x="7226388" y="736211"/>
                  <a:pt x="7224291" y="741968"/>
                  <a:pt x="7225699" y="752792"/>
                </a:cubicBezTo>
                <a:cubicBezTo>
                  <a:pt x="7227575" y="767225"/>
                  <a:pt x="7257690" y="780011"/>
                  <a:pt x="7316038" y="791147"/>
                </a:cubicBezTo>
                <a:cubicBezTo>
                  <a:pt x="7316507" y="794755"/>
                  <a:pt x="7314646" y="802317"/>
                  <a:pt x="7310454" y="813833"/>
                </a:cubicBezTo>
                <a:cubicBezTo>
                  <a:pt x="7306262" y="825346"/>
                  <a:pt x="7304871" y="836516"/>
                  <a:pt x="7306279" y="847340"/>
                </a:cubicBezTo>
                <a:cubicBezTo>
                  <a:pt x="7305340" y="840124"/>
                  <a:pt x="7328929" y="868377"/>
                  <a:pt x="7377051" y="932097"/>
                </a:cubicBezTo>
                <a:cubicBezTo>
                  <a:pt x="7393849" y="930026"/>
                  <a:pt x="7400608" y="916363"/>
                  <a:pt x="7397322" y="891108"/>
                </a:cubicBezTo>
                <a:cubicBezTo>
                  <a:pt x="7409459" y="896943"/>
                  <a:pt x="7437460" y="893490"/>
                  <a:pt x="7481321" y="880753"/>
                </a:cubicBezTo>
                <a:cubicBezTo>
                  <a:pt x="7525652" y="871622"/>
                  <a:pt x="7555045" y="857001"/>
                  <a:pt x="7569498" y="836890"/>
                </a:cubicBezTo>
                <a:cubicBezTo>
                  <a:pt x="7545218" y="825219"/>
                  <a:pt x="7533079" y="819384"/>
                  <a:pt x="7533079" y="819384"/>
                </a:cubicBezTo>
                <a:cubicBezTo>
                  <a:pt x="7532142" y="812167"/>
                  <a:pt x="7536567" y="802458"/>
                  <a:pt x="7546360" y="790251"/>
                </a:cubicBezTo>
                <a:cubicBezTo>
                  <a:pt x="7540289" y="787334"/>
                  <a:pt x="7528503" y="784205"/>
                  <a:pt x="7510999" y="780863"/>
                </a:cubicBezTo>
                <a:cubicBezTo>
                  <a:pt x="7493495" y="777522"/>
                  <a:pt x="7481706" y="774392"/>
                  <a:pt x="7475638" y="771475"/>
                </a:cubicBezTo>
                <a:cubicBezTo>
                  <a:pt x="7444853" y="797266"/>
                  <a:pt x="7415464" y="811886"/>
                  <a:pt x="7387462" y="815337"/>
                </a:cubicBezTo>
                <a:cubicBezTo>
                  <a:pt x="7413584" y="797454"/>
                  <a:pt x="7444368" y="771663"/>
                  <a:pt x="7479814" y="737967"/>
                </a:cubicBezTo>
                <a:cubicBezTo>
                  <a:pt x="7444805" y="731284"/>
                  <a:pt x="7402319" y="710859"/>
                  <a:pt x="7352354" y="676693"/>
                </a:cubicBezTo>
                <a:cubicBezTo>
                  <a:pt x="7328579" y="712618"/>
                  <a:pt x="7320430" y="737450"/>
                  <a:pt x="7327907" y="751192"/>
                </a:cubicBezTo>
                <a:cubicBezTo>
                  <a:pt x="7325561" y="733152"/>
                  <a:pt x="7307586" y="726203"/>
                  <a:pt x="7273986" y="730344"/>
                </a:cubicBezTo>
                <a:cubicBezTo>
                  <a:pt x="7300109" y="712460"/>
                  <a:pt x="7312466" y="698106"/>
                  <a:pt x="7311057" y="687283"/>
                </a:cubicBezTo>
                <a:cubicBezTo>
                  <a:pt x="7309651" y="676457"/>
                  <a:pt x="7305675" y="667783"/>
                  <a:pt x="7299137" y="661257"/>
                </a:cubicBezTo>
                <a:cubicBezTo>
                  <a:pt x="7292599" y="654731"/>
                  <a:pt x="7289093" y="649664"/>
                  <a:pt x="7288622" y="646055"/>
                </a:cubicBezTo>
                <a:lnTo>
                  <a:pt x="7334146" y="667939"/>
                </a:lnTo>
                <a:cubicBezTo>
                  <a:pt x="7356546" y="665179"/>
                  <a:pt x="7366103" y="651170"/>
                  <a:pt x="7362817" y="625912"/>
                </a:cubicBezTo>
                <a:cubicBezTo>
                  <a:pt x="7368885" y="628831"/>
                  <a:pt x="7379156" y="631230"/>
                  <a:pt x="7393624" y="633114"/>
                </a:cubicBezTo>
                <a:cubicBezTo>
                  <a:pt x="7408094" y="634996"/>
                  <a:pt x="7418599" y="639199"/>
                  <a:pt x="7425137" y="645725"/>
                </a:cubicBezTo>
                <a:cubicBezTo>
                  <a:pt x="7429800" y="637819"/>
                  <a:pt x="7431427" y="628453"/>
                  <a:pt x="7430017" y="617629"/>
                </a:cubicBezTo>
                <a:cubicBezTo>
                  <a:pt x="7429430" y="613119"/>
                  <a:pt x="7428393" y="609237"/>
                  <a:pt x="7426902" y="605984"/>
                </a:cubicBezTo>
                <a:lnTo>
                  <a:pt x="7421767" y="599046"/>
                </a:lnTo>
                <a:lnTo>
                  <a:pt x="7439107" y="601387"/>
                </a:lnTo>
                <a:cubicBezTo>
                  <a:pt x="7450309" y="602757"/>
                  <a:pt x="7463844" y="604294"/>
                  <a:pt x="7479713" y="606005"/>
                </a:cubicBezTo>
                <a:cubicBezTo>
                  <a:pt x="7549361" y="747724"/>
                  <a:pt x="7584888" y="823995"/>
                  <a:pt x="7586297" y="834819"/>
                </a:cubicBezTo>
                <a:cubicBezTo>
                  <a:pt x="7590052" y="863684"/>
                  <a:pt x="7583085" y="908534"/>
                  <a:pt x="7565396" y="969369"/>
                </a:cubicBezTo>
                <a:cubicBezTo>
                  <a:pt x="7547707" y="1030205"/>
                  <a:pt x="7528133" y="1065611"/>
                  <a:pt x="7506670" y="1075589"/>
                </a:cubicBezTo>
                <a:cubicBezTo>
                  <a:pt x="7530948" y="1087260"/>
                  <a:pt x="7553113" y="1082694"/>
                  <a:pt x="7573167" y="1061893"/>
                </a:cubicBezTo>
                <a:cubicBezTo>
                  <a:pt x="7555496" y="1144721"/>
                  <a:pt x="7508412" y="1220179"/>
                  <a:pt x="7431924" y="1288262"/>
                </a:cubicBezTo>
                <a:lnTo>
                  <a:pt x="7384996" y="1255554"/>
                </a:lnTo>
                <a:cubicBezTo>
                  <a:pt x="7430734" y="1257249"/>
                  <a:pt x="7465255" y="1238329"/>
                  <a:pt x="7488563" y="1198797"/>
                </a:cubicBezTo>
                <a:cubicBezTo>
                  <a:pt x="7482493" y="1195878"/>
                  <a:pt x="7465458" y="1196145"/>
                  <a:pt x="7437458" y="1199598"/>
                </a:cubicBezTo>
                <a:cubicBezTo>
                  <a:pt x="7415059" y="1202358"/>
                  <a:pt x="7375865" y="1218186"/>
                  <a:pt x="7319882" y="1247083"/>
                </a:cubicBezTo>
                <a:cubicBezTo>
                  <a:pt x="7263899" y="1275979"/>
                  <a:pt x="7236844" y="1297645"/>
                  <a:pt x="7238724" y="1312077"/>
                </a:cubicBezTo>
                <a:cubicBezTo>
                  <a:pt x="7240132" y="1322900"/>
                  <a:pt x="7244105" y="1331575"/>
                  <a:pt x="7250644" y="1338102"/>
                </a:cubicBezTo>
                <a:cubicBezTo>
                  <a:pt x="7257182" y="1344627"/>
                  <a:pt x="7260685" y="1349693"/>
                  <a:pt x="7261155" y="1353303"/>
                </a:cubicBezTo>
                <a:cubicBezTo>
                  <a:pt x="7238286" y="1352456"/>
                  <a:pt x="7205391" y="1362008"/>
                  <a:pt x="7162468" y="1381964"/>
                </a:cubicBezTo>
                <a:cubicBezTo>
                  <a:pt x="7119546" y="1401918"/>
                  <a:pt x="7093893" y="1423410"/>
                  <a:pt x="7085509" y="1446438"/>
                </a:cubicBezTo>
                <a:lnTo>
                  <a:pt x="6952979" y="1462774"/>
                </a:lnTo>
                <a:lnTo>
                  <a:pt x="7174618" y="1487331"/>
                </a:lnTo>
                <a:cubicBezTo>
                  <a:pt x="7241968" y="1490329"/>
                  <a:pt x="7323472" y="1483289"/>
                  <a:pt x="7419129" y="1466210"/>
                </a:cubicBezTo>
                <a:cubicBezTo>
                  <a:pt x="7469456" y="1484909"/>
                  <a:pt x="7491809" y="1494440"/>
                  <a:pt x="7486190" y="1494799"/>
                </a:cubicBezTo>
                <a:cubicBezTo>
                  <a:pt x="7508669" y="1493361"/>
                  <a:pt x="7519928" y="1490814"/>
                  <a:pt x="7519970" y="1487159"/>
                </a:cubicBezTo>
                <a:cubicBezTo>
                  <a:pt x="7520010" y="1483502"/>
                  <a:pt x="7522862" y="1479667"/>
                  <a:pt x="7528523" y="1475652"/>
                </a:cubicBezTo>
                <a:cubicBezTo>
                  <a:pt x="7584718" y="1472057"/>
                  <a:pt x="7671884" y="1461002"/>
                  <a:pt x="7790018" y="1442484"/>
                </a:cubicBezTo>
                <a:cubicBezTo>
                  <a:pt x="7834974" y="1439609"/>
                  <a:pt x="7902470" y="1429812"/>
                  <a:pt x="7992507" y="1413092"/>
                </a:cubicBezTo>
                <a:cubicBezTo>
                  <a:pt x="7998251" y="1401765"/>
                  <a:pt x="8018086" y="1385883"/>
                  <a:pt x="8052009" y="1365448"/>
                </a:cubicBezTo>
                <a:cubicBezTo>
                  <a:pt x="8080066" y="1367306"/>
                  <a:pt x="8122151" y="1370094"/>
                  <a:pt x="8178262" y="1373810"/>
                </a:cubicBezTo>
                <a:cubicBezTo>
                  <a:pt x="8302182" y="1340311"/>
                  <a:pt x="8488083" y="1288234"/>
                  <a:pt x="8735964" y="1217579"/>
                </a:cubicBezTo>
                <a:cubicBezTo>
                  <a:pt x="8966365" y="1202840"/>
                  <a:pt x="9194288" y="1159035"/>
                  <a:pt x="9419732" y="1086162"/>
                </a:cubicBezTo>
                <a:cubicBezTo>
                  <a:pt x="9363080" y="1129971"/>
                  <a:pt x="9312173" y="1162454"/>
                  <a:pt x="9267009" y="1183609"/>
                </a:cubicBezTo>
                <a:cubicBezTo>
                  <a:pt x="9269819" y="1183429"/>
                  <a:pt x="9274017" y="1184529"/>
                  <a:pt x="9279606" y="1186914"/>
                </a:cubicBezTo>
                <a:lnTo>
                  <a:pt x="9295615" y="1195317"/>
                </a:lnTo>
                <a:lnTo>
                  <a:pt x="9302694" y="1193655"/>
                </a:lnTo>
                <a:cubicBezTo>
                  <a:pt x="9315349" y="1191933"/>
                  <a:pt x="9339939" y="1189903"/>
                  <a:pt x="9376466" y="1187567"/>
                </a:cubicBezTo>
                <a:cubicBezTo>
                  <a:pt x="9308574" y="1232096"/>
                  <a:pt x="9265972" y="1275006"/>
                  <a:pt x="9248657" y="1316299"/>
                </a:cubicBezTo>
                <a:cubicBezTo>
                  <a:pt x="9259813" y="1322891"/>
                  <a:pt x="9271009" y="1325829"/>
                  <a:pt x="9282250" y="1325110"/>
                </a:cubicBezTo>
                <a:cubicBezTo>
                  <a:pt x="9287869" y="1324750"/>
                  <a:pt x="9259584" y="1342999"/>
                  <a:pt x="9197396" y="1379856"/>
                </a:cubicBezTo>
                <a:cubicBezTo>
                  <a:pt x="9186074" y="1387887"/>
                  <a:pt x="9152273" y="1397356"/>
                  <a:pt x="9095996" y="1408262"/>
                </a:cubicBezTo>
                <a:cubicBezTo>
                  <a:pt x="9079055" y="1416652"/>
                  <a:pt x="9064860" y="1430346"/>
                  <a:pt x="9053414" y="1449345"/>
                </a:cubicBezTo>
                <a:cubicBezTo>
                  <a:pt x="9053414" y="1449345"/>
                  <a:pt x="9016721" y="1466304"/>
                  <a:pt x="8943335" y="1500225"/>
                </a:cubicBezTo>
                <a:cubicBezTo>
                  <a:pt x="8898171" y="1521380"/>
                  <a:pt x="8861603" y="1527373"/>
                  <a:pt x="8833630" y="1518202"/>
                </a:cubicBezTo>
                <a:cubicBezTo>
                  <a:pt x="8810986" y="1534263"/>
                  <a:pt x="8799642" y="1544122"/>
                  <a:pt x="8799602" y="1547778"/>
                </a:cubicBezTo>
                <a:cubicBezTo>
                  <a:pt x="8872572" y="1550417"/>
                  <a:pt x="8965336" y="1540829"/>
                  <a:pt x="9077892" y="1519017"/>
                </a:cubicBezTo>
                <a:cubicBezTo>
                  <a:pt x="9258007" y="1481922"/>
                  <a:pt x="9350874" y="1463195"/>
                  <a:pt x="9356495" y="1462835"/>
                </a:cubicBezTo>
                <a:lnTo>
                  <a:pt x="9415063" y="1497448"/>
                </a:lnTo>
                <a:cubicBezTo>
                  <a:pt x="9369692" y="1536883"/>
                  <a:pt x="9283683" y="1569784"/>
                  <a:pt x="9157036" y="1596151"/>
                </a:cubicBezTo>
                <a:cubicBezTo>
                  <a:pt x="9030391" y="1622519"/>
                  <a:pt x="8941510" y="1661083"/>
                  <a:pt x="8890393" y="1711845"/>
                </a:cubicBezTo>
                <a:cubicBezTo>
                  <a:pt x="8895972" y="1715141"/>
                  <a:pt x="8907190" y="1716251"/>
                  <a:pt x="8924049" y="1715172"/>
                </a:cubicBezTo>
                <a:cubicBezTo>
                  <a:pt x="8940908" y="1714094"/>
                  <a:pt x="8949317" y="1715382"/>
                  <a:pt x="8949275" y="1719039"/>
                </a:cubicBezTo>
                <a:lnTo>
                  <a:pt x="8974314" y="1739356"/>
                </a:lnTo>
                <a:cubicBezTo>
                  <a:pt x="9087326" y="1677329"/>
                  <a:pt x="9180360" y="1643978"/>
                  <a:pt x="9253413" y="1639305"/>
                </a:cubicBezTo>
                <a:cubicBezTo>
                  <a:pt x="9281344" y="1652131"/>
                  <a:pt x="9309360" y="1657646"/>
                  <a:pt x="9337457" y="1655848"/>
                </a:cubicBezTo>
                <a:cubicBezTo>
                  <a:pt x="9314937" y="1660942"/>
                  <a:pt x="9278224" y="1679730"/>
                  <a:pt x="9227316" y="1712212"/>
                </a:cubicBezTo>
                <a:cubicBezTo>
                  <a:pt x="9277725" y="1723600"/>
                  <a:pt x="9325471" y="1722373"/>
                  <a:pt x="9370552" y="1708529"/>
                </a:cubicBezTo>
                <a:cubicBezTo>
                  <a:pt x="9432491" y="1693608"/>
                  <a:pt x="9469079" y="1685787"/>
                  <a:pt x="9480319" y="1685068"/>
                </a:cubicBezTo>
                <a:cubicBezTo>
                  <a:pt x="9491558" y="1684349"/>
                  <a:pt x="9519531" y="1693520"/>
                  <a:pt x="9564238" y="1712580"/>
                </a:cubicBezTo>
                <a:cubicBezTo>
                  <a:pt x="9608945" y="1731638"/>
                  <a:pt x="9639708" y="1742457"/>
                  <a:pt x="9656525" y="1745035"/>
                </a:cubicBezTo>
                <a:cubicBezTo>
                  <a:pt x="9605783" y="1762893"/>
                  <a:pt x="9523884" y="1804664"/>
                  <a:pt x="9410830" y="1870348"/>
                </a:cubicBezTo>
                <a:cubicBezTo>
                  <a:pt x="9483802" y="1872987"/>
                  <a:pt x="9523200" y="1864986"/>
                  <a:pt x="9529028" y="1846347"/>
                </a:cubicBezTo>
                <a:cubicBezTo>
                  <a:pt x="9500432" y="1892015"/>
                  <a:pt x="9466465" y="1916108"/>
                  <a:pt x="9427130" y="1918624"/>
                </a:cubicBezTo>
                <a:cubicBezTo>
                  <a:pt x="9455226" y="1916826"/>
                  <a:pt x="9415994" y="1910203"/>
                  <a:pt x="9309429" y="1898754"/>
                </a:cubicBezTo>
                <a:cubicBezTo>
                  <a:pt x="9292613" y="1896176"/>
                  <a:pt x="9264495" y="1899802"/>
                  <a:pt x="9225075" y="1909630"/>
                </a:cubicBezTo>
                <a:cubicBezTo>
                  <a:pt x="9247387" y="1922816"/>
                  <a:pt x="9258419" y="1940375"/>
                  <a:pt x="9258169" y="1962311"/>
                </a:cubicBezTo>
                <a:cubicBezTo>
                  <a:pt x="9280648" y="1960873"/>
                  <a:pt x="9318580" y="1958447"/>
                  <a:pt x="9371965" y="1955032"/>
                </a:cubicBezTo>
                <a:cubicBezTo>
                  <a:pt x="9425351" y="1951617"/>
                  <a:pt x="9466092" y="1949011"/>
                  <a:pt x="9494189" y="1947213"/>
                </a:cubicBezTo>
                <a:cubicBezTo>
                  <a:pt x="9505262" y="1961118"/>
                  <a:pt x="9510737" y="1973554"/>
                  <a:pt x="9510613" y="1984521"/>
                </a:cubicBezTo>
                <a:cubicBezTo>
                  <a:pt x="9510197" y="2021081"/>
                  <a:pt x="9395967" y="2066746"/>
                  <a:pt x="9167919" y="2121519"/>
                </a:cubicBezTo>
                <a:cubicBezTo>
                  <a:pt x="8939873" y="2176292"/>
                  <a:pt x="8825557" y="2229270"/>
                  <a:pt x="8824977" y="2280453"/>
                </a:cubicBezTo>
                <a:cubicBezTo>
                  <a:pt x="8824810" y="2295077"/>
                  <a:pt x="8830306" y="2305685"/>
                  <a:pt x="8841462" y="2312278"/>
                </a:cubicBezTo>
                <a:cubicBezTo>
                  <a:pt x="8819068" y="2306403"/>
                  <a:pt x="8802250" y="2303826"/>
                  <a:pt x="8791012" y="2304545"/>
                </a:cubicBezTo>
                <a:cubicBezTo>
                  <a:pt x="8791219" y="2286266"/>
                  <a:pt x="8802748" y="2259956"/>
                  <a:pt x="8825599" y="2225615"/>
                </a:cubicBezTo>
                <a:cubicBezTo>
                  <a:pt x="8820022" y="2222319"/>
                  <a:pt x="8800373" y="2221749"/>
                  <a:pt x="8766657" y="2223906"/>
                </a:cubicBezTo>
                <a:cubicBezTo>
                  <a:pt x="8817233" y="2220670"/>
                  <a:pt x="8718664" y="2247069"/>
                  <a:pt x="8470948" y="2303100"/>
                </a:cubicBezTo>
                <a:cubicBezTo>
                  <a:pt x="8195259" y="2349961"/>
                  <a:pt x="7908559" y="2377433"/>
                  <a:pt x="7610850" y="2385518"/>
                </a:cubicBezTo>
                <a:cubicBezTo>
                  <a:pt x="7498502" y="2389052"/>
                  <a:pt x="7442305" y="2392647"/>
                  <a:pt x="7442265" y="2396302"/>
                </a:cubicBezTo>
                <a:lnTo>
                  <a:pt x="7400428" y="2371580"/>
                </a:lnTo>
                <a:cubicBezTo>
                  <a:pt x="7360926" y="2388720"/>
                  <a:pt x="7321506" y="2398548"/>
                  <a:pt x="7282170" y="2401064"/>
                </a:cubicBezTo>
                <a:cubicBezTo>
                  <a:pt x="7259527" y="2417125"/>
                  <a:pt x="7248121" y="2432467"/>
                  <a:pt x="7247955" y="2447091"/>
                </a:cubicBezTo>
                <a:cubicBezTo>
                  <a:pt x="7253574" y="2446732"/>
                  <a:pt x="7270412" y="2447481"/>
                  <a:pt x="7298468" y="2449340"/>
                </a:cubicBezTo>
                <a:cubicBezTo>
                  <a:pt x="7326524" y="2451198"/>
                  <a:pt x="7340490" y="2457611"/>
                  <a:pt x="7340366" y="2468579"/>
                </a:cubicBezTo>
                <a:cubicBezTo>
                  <a:pt x="7340282" y="2475890"/>
                  <a:pt x="7337441" y="2478812"/>
                  <a:pt x="7331844" y="2477344"/>
                </a:cubicBezTo>
                <a:cubicBezTo>
                  <a:pt x="7326243" y="2475876"/>
                  <a:pt x="7323382" y="2480624"/>
                  <a:pt x="7323259" y="2491592"/>
                </a:cubicBezTo>
                <a:cubicBezTo>
                  <a:pt x="7323176" y="2498904"/>
                  <a:pt x="7328753" y="2502201"/>
                  <a:pt x="7339992" y="2501482"/>
                </a:cubicBezTo>
                <a:cubicBezTo>
                  <a:pt x="7239006" y="2493329"/>
                  <a:pt x="7188700" y="2472801"/>
                  <a:pt x="7189075" y="2439898"/>
                </a:cubicBezTo>
                <a:cubicBezTo>
                  <a:pt x="7189198" y="2428931"/>
                  <a:pt x="7193497" y="2421349"/>
                  <a:pt x="7201968" y="2417153"/>
                </a:cubicBezTo>
                <a:cubicBezTo>
                  <a:pt x="7210437" y="2412958"/>
                  <a:pt x="7214694" y="2409033"/>
                  <a:pt x="7214736" y="2405377"/>
                </a:cubicBezTo>
                <a:cubicBezTo>
                  <a:pt x="7198001" y="2395488"/>
                  <a:pt x="7147468" y="2395068"/>
                  <a:pt x="7063134" y="2404116"/>
                </a:cubicBezTo>
                <a:cubicBezTo>
                  <a:pt x="6995699" y="2408428"/>
                  <a:pt x="6959379" y="2392486"/>
                  <a:pt x="6954176" y="2356287"/>
                </a:cubicBezTo>
                <a:cubicBezTo>
                  <a:pt x="6954217" y="2352631"/>
                  <a:pt x="6962750" y="2342952"/>
                  <a:pt x="6979774" y="2327250"/>
                </a:cubicBezTo>
                <a:cubicBezTo>
                  <a:pt x="7007789" y="2332765"/>
                  <a:pt x="7044087" y="2350535"/>
                  <a:pt x="7088669" y="2380563"/>
                </a:cubicBezTo>
                <a:cubicBezTo>
                  <a:pt x="7099950" y="2376188"/>
                  <a:pt x="7147840" y="2362164"/>
                  <a:pt x="7232341" y="2338493"/>
                </a:cubicBezTo>
                <a:cubicBezTo>
                  <a:pt x="7209946" y="2332619"/>
                  <a:pt x="7190402" y="2322910"/>
                  <a:pt x="7173709" y="2309365"/>
                </a:cubicBezTo>
                <a:cubicBezTo>
                  <a:pt x="7162513" y="2306427"/>
                  <a:pt x="7123196" y="2307116"/>
                  <a:pt x="7055762" y="2311430"/>
                </a:cubicBezTo>
                <a:cubicBezTo>
                  <a:pt x="7089478" y="2309273"/>
                  <a:pt x="7019153" y="2321078"/>
                  <a:pt x="6844782" y="2346845"/>
                </a:cubicBezTo>
                <a:cubicBezTo>
                  <a:pt x="6839203" y="2343549"/>
                  <a:pt x="6830754" y="2345916"/>
                  <a:pt x="6819431" y="2353946"/>
                </a:cubicBezTo>
                <a:cubicBezTo>
                  <a:pt x="6836207" y="2360179"/>
                  <a:pt x="6861328" y="2373186"/>
                  <a:pt x="6894797" y="2392964"/>
                </a:cubicBezTo>
                <a:cubicBezTo>
                  <a:pt x="6816331" y="2379718"/>
                  <a:pt x="6754537" y="2381844"/>
                  <a:pt x="6709415" y="2399342"/>
                </a:cubicBezTo>
                <a:cubicBezTo>
                  <a:pt x="6720530" y="2409592"/>
                  <a:pt x="6751292" y="2420410"/>
                  <a:pt x="6801701" y="2431798"/>
                </a:cubicBezTo>
                <a:cubicBezTo>
                  <a:pt x="6748419" y="2426074"/>
                  <a:pt x="6702137" y="2422185"/>
                  <a:pt x="6662852" y="2420132"/>
                </a:cubicBezTo>
                <a:lnTo>
                  <a:pt x="6627984" y="2419025"/>
                </a:lnTo>
                <a:lnTo>
                  <a:pt x="6667394" y="2391072"/>
                </a:lnTo>
                <a:cubicBezTo>
                  <a:pt x="6639420" y="2381901"/>
                  <a:pt x="6569258" y="2379082"/>
                  <a:pt x="6456910" y="2382616"/>
                </a:cubicBezTo>
                <a:cubicBezTo>
                  <a:pt x="6451414" y="2372008"/>
                  <a:pt x="6437531" y="2358284"/>
                  <a:pt x="6415261" y="2341442"/>
                </a:cubicBezTo>
                <a:cubicBezTo>
                  <a:pt x="6319813" y="2340241"/>
                  <a:pt x="6173829" y="2338620"/>
                  <a:pt x="5977312" y="2336578"/>
                </a:cubicBezTo>
                <a:cubicBezTo>
                  <a:pt x="5730137" y="2345083"/>
                  <a:pt x="5441084" y="2332520"/>
                  <a:pt x="5110154" y="2298891"/>
                </a:cubicBezTo>
                <a:cubicBezTo>
                  <a:pt x="4835337" y="2268979"/>
                  <a:pt x="4560520" y="2239066"/>
                  <a:pt x="4285702" y="2209155"/>
                </a:cubicBezTo>
                <a:cubicBezTo>
                  <a:pt x="4274381" y="2217185"/>
                  <a:pt x="4275590" y="2234461"/>
                  <a:pt x="4289326" y="2260982"/>
                </a:cubicBezTo>
                <a:cubicBezTo>
                  <a:pt x="4303064" y="2287502"/>
                  <a:pt x="4315511" y="2304058"/>
                  <a:pt x="4326667" y="2310651"/>
                </a:cubicBezTo>
                <a:cubicBezTo>
                  <a:pt x="4305530" y="2317483"/>
                  <a:pt x="4282700" y="2334699"/>
                  <a:pt x="4258169" y="2362296"/>
                </a:cubicBezTo>
                <a:lnTo>
                  <a:pt x="4235183" y="2390745"/>
                </a:lnTo>
                <a:lnTo>
                  <a:pt x="4231013" y="2389378"/>
                </a:lnTo>
                <a:cubicBezTo>
                  <a:pt x="4221211" y="2387266"/>
                  <a:pt x="4202290" y="2384365"/>
                  <a:pt x="4174255" y="2380679"/>
                </a:cubicBezTo>
                <a:cubicBezTo>
                  <a:pt x="4157355" y="2385413"/>
                  <a:pt x="4137769" y="2379360"/>
                  <a:pt x="4115499" y="2362517"/>
                </a:cubicBezTo>
                <a:cubicBezTo>
                  <a:pt x="4104093" y="2377861"/>
                  <a:pt x="4092709" y="2391375"/>
                  <a:pt x="4081346" y="2403062"/>
                </a:cubicBezTo>
                <a:cubicBezTo>
                  <a:pt x="4058619" y="2426434"/>
                  <a:pt x="4052750" y="2448729"/>
                  <a:pt x="4063741" y="2469946"/>
                </a:cubicBezTo>
                <a:lnTo>
                  <a:pt x="4021096" y="2516512"/>
                </a:lnTo>
                <a:cubicBezTo>
                  <a:pt x="4009857" y="2517231"/>
                  <a:pt x="3998618" y="2517951"/>
                  <a:pt x="3987379" y="2518670"/>
                </a:cubicBezTo>
                <a:lnTo>
                  <a:pt x="3986445" y="2600926"/>
                </a:lnTo>
                <a:cubicBezTo>
                  <a:pt x="3980826" y="2601286"/>
                  <a:pt x="3966860" y="2594873"/>
                  <a:pt x="3944548" y="2581688"/>
                </a:cubicBezTo>
                <a:cubicBezTo>
                  <a:pt x="3922111" y="2579469"/>
                  <a:pt x="3899487" y="2593703"/>
                  <a:pt x="3876678" y="2624388"/>
                </a:cubicBezTo>
                <a:cubicBezTo>
                  <a:pt x="3915725" y="2647462"/>
                  <a:pt x="3935247" y="2659000"/>
                  <a:pt x="3935247" y="2659000"/>
                </a:cubicBezTo>
                <a:cubicBezTo>
                  <a:pt x="3935165" y="2666311"/>
                  <a:pt x="3929441" y="2675811"/>
                  <a:pt x="3918078" y="2687497"/>
                </a:cubicBezTo>
                <a:cubicBezTo>
                  <a:pt x="3940389" y="2700683"/>
                  <a:pt x="3971214" y="2706018"/>
                  <a:pt x="4010550" y="2703501"/>
                </a:cubicBezTo>
                <a:cubicBezTo>
                  <a:pt x="3965470" y="2717345"/>
                  <a:pt x="3931794" y="2715846"/>
                  <a:pt x="3909524" y="2699004"/>
                </a:cubicBezTo>
                <a:cubicBezTo>
                  <a:pt x="3898243" y="2703379"/>
                  <a:pt x="3892561" y="2709222"/>
                  <a:pt x="3892478" y="2716534"/>
                </a:cubicBezTo>
                <a:cubicBezTo>
                  <a:pt x="3829138" y="2669441"/>
                  <a:pt x="3776235" y="2649650"/>
                  <a:pt x="3733771" y="2657162"/>
                </a:cubicBezTo>
                <a:lnTo>
                  <a:pt x="3732232" y="2657590"/>
                </a:lnTo>
                <a:lnTo>
                  <a:pt x="3745823" y="2650568"/>
                </a:lnTo>
                <a:cubicBezTo>
                  <a:pt x="3757133" y="2643452"/>
                  <a:pt x="3769886" y="2633046"/>
                  <a:pt x="3784080" y="2619352"/>
                </a:cubicBezTo>
                <a:cubicBezTo>
                  <a:pt x="3700742" y="2540658"/>
                  <a:pt x="3659052" y="2503140"/>
                  <a:pt x="3659010" y="2506795"/>
                </a:cubicBezTo>
                <a:cubicBezTo>
                  <a:pt x="3659716" y="2444645"/>
                  <a:pt x="3671495" y="2396400"/>
                  <a:pt x="3694346" y="2362059"/>
                </a:cubicBezTo>
                <a:cubicBezTo>
                  <a:pt x="3655342" y="2335329"/>
                  <a:pt x="3616170" y="2323221"/>
                  <a:pt x="3576835" y="2325737"/>
                </a:cubicBezTo>
                <a:cubicBezTo>
                  <a:pt x="3565595" y="2326457"/>
                  <a:pt x="3531671" y="2346892"/>
                  <a:pt x="3475060" y="2387047"/>
                </a:cubicBezTo>
                <a:cubicBezTo>
                  <a:pt x="3502908" y="2407184"/>
                  <a:pt x="3544723" y="2433735"/>
                  <a:pt x="3600503" y="2466699"/>
                </a:cubicBezTo>
                <a:cubicBezTo>
                  <a:pt x="3572239" y="2483120"/>
                  <a:pt x="3558046" y="2496814"/>
                  <a:pt x="3557921" y="2507782"/>
                </a:cubicBezTo>
                <a:cubicBezTo>
                  <a:pt x="3473795" y="2498550"/>
                  <a:pt x="3414997" y="2484046"/>
                  <a:pt x="3381530" y="2464267"/>
                </a:cubicBezTo>
                <a:cubicBezTo>
                  <a:pt x="3375951" y="2460971"/>
                  <a:pt x="3367584" y="2456026"/>
                  <a:pt x="3356428" y="2449433"/>
                </a:cubicBezTo>
                <a:cubicBezTo>
                  <a:pt x="3333825" y="2461839"/>
                  <a:pt x="3316904" y="2468401"/>
                  <a:pt x="3305665" y="2469120"/>
                </a:cubicBezTo>
                <a:cubicBezTo>
                  <a:pt x="3316987" y="2461089"/>
                  <a:pt x="3342463" y="2443020"/>
                  <a:pt x="3382090" y="2414913"/>
                </a:cubicBezTo>
                <a:cubicBezTo>
                  <a:pt x="3354366" y="2383807"/>
                  <a:pt x="3340730" y="2348147"/>
                  <a:pt x="3341187" y="2307932"/>
                </a:cubicBezTo>
                <a:lnTo>
                  <a:pt x="3341499" y="2280514"/>
                </a:lnTo>
                <a:cubicBezTo>
                  <a:pt x="3313526" y="2271343"/>
                  <a:pt x="3285532" y="2264001"/>
                  <a:pt x="3257517" y="2258487"/>
                </a:cubicBezTo>
                <a:cubicBezTo>
                  <a:pt x="3212685" y="2250394"/>
                  <a:pt x="3190187" y="2253660"/>
                  <a:pt x="3190020" y="2268284"/>
                </a:cubicBezTo>
                <a:cubicBezTo>
                  <a:pt x="3184401" y="2268643"/>
                  <a:pt x="3164805" y="2263504"/>
                  <a:pt x="3131234" y="2252865"/>
                </a:cubicBezTo>
                <a:cubicBezTo>
                  <a:pt x="3097662" y="2242227"/>
                  <a:pt x="3069637" y="2237626"/>
                  <a:pt x="3047159" y="2239064"/>
                </a:cubicBezTo>
                <a:cubicBezTo>
                  <a:pt x="3019061" y="2240861"/>
                  <a:pt x="2999351" y="2245775"/>
                  <a:pt x="2988029" y="2253806"/>
                </a:cubicBezTo>
                <a:cubicBezTo>
                  <a:pt x="2987988" y="2257462"/>
                  <a:pt x="2997759" y="2262316"/>
                  <a:pt x="3017345" y="2268370"/>
                </a:cubicBezTo>
                <a:cubicBezTo>
                  <a:pt x="3036931" y="2274423"/>
                  <a:pt x="3052342" y="2277091"/>
                  <a:pt x="3063581" y="2276372"/>
                </a:cubicBezTo>
                <a:cubicBezTo>
                  <a:pt x="3040938" y="2292434"/>
                  <a:pt x="3023996" y="2300824"/>
                  <a:pt x="3012757" y="2301543"/>
                </a:cubicBezTo>
                <a:cubicBezTo>
                  <a:pt x="2973420" y="2304059"/>
                  <a:pt x="2928692" y="2286828"/>
                  <a:pt x="2878573" y="2249848"/>
                </a:cubicBezTo>
                <a:cubicBezTo>
                  <a:pt x="2884235" y="2245833"/>
                  <a:pt x="2898262" y="2246762"/>
                  <a:pt x="2920657" y="2252636"/>
                </a:cubicBezTo>
                <a:cubicBezTo>
                  <a:pt x="2943094" y="2254854"/>
                  <a:pt x="2959952" y="2253775"/>
                  <a:pt x="2971233" y="2249401"/>
                </a:cubicBezTo>
                <a:cubicBezTo>
                  <a:pt x="2954623" y="2228544"/>
                  <a:pt x="2915618" y="2201813"/>
                  <a:pt x="2854219" y="2169209"/>
                </a:cubicBezTo>
                <a:lnTo>
                  <a:pt x="2845354" y="2208134"/>
                </a:lnTo>
                <a:lnTo>
                  <a:pt x="2820066" y="2209752"/>
                </a:lnTo>
                <a:cubicBezTo>
                  <a:pt x="2780771" y="2208612"/>
                  <a:pt x="2755505" y="2208402"/>
                  <a:pt x="2744265" y="2209121"/>
                </a:cubicBezTo>
                <a:cubicBezTo>
                  <a:pt x="2704929" y="2211638"/>
                  <a:pt x="2670942" y="2237557"/>
                  <a:pt x="2642305" y="2286881"/>
                </a:cubicBezTo>
                <a:cubicBezTo>
                  <a:pt x="2631232" y="2272977"/>
                  <a:pt x="2611813" y="2252299"/>
                  <a:pt x="2584046" y="2224850"/>
                </a:cubicBezTo>
                <a:cubicBezTo>
                  <a:pt x="2612144" y="2223053"/>
                  <a:pt x="2637516" y="2214123"/>
                  <a:pt x="2660160" y="2198061"/>
                </a:cubicBezTo>
                <a:cubicBezTo>
                  <a:pt x="2598552" y="2183737"/>
                  <a:pt x="2568018" y="2152811"/>
                  <a:pt x="2568558" y="2105285"/>
                </a:cubicBezTo>
                <a:cubicBezTo>
                  <a:pt x="2568640" y="2097973"/>
                  <a:pt x="2585686" y="2080443"/>
                  <a:pt x="2619693" y="2052695"/>
                </a:cubicBezTo>
                <a:cubicBezTo>
                  <a:pt x="2597341" y="2043164"/>
                  <a:pt x="2561052" y="2024480"/>
                  <a:pt x="2510829" y="1996641"/>
                </a:cubicBezTo>
                <a:cubicBezTo>
                  <a:pt x="2460606" y="1968801"/>
                  <a:pt x="2435702" y="1936602"/>
                  <a:pt x="2436117" y="1900042"/>
                </a:cubicBezTo>
                <a:cubicBezTo>
                  <a:pt x="2436242" y="1889075"/>
                  <a:pt x="2439114" y="1883412"/>
                  <a:pt x="2444734" y="1883052"/>
                </a:cubicBezTo>
                <a:cubicBezTo>
                  <a:pt x="2450353" y="1882692"/>
                  <a:pt x="2453225" y="1877028"/>
                  <a:pt x="2453350" y="1866061"/>
                </a:cubicBezTo>
                <a:cubicBezTo>
                  <a:pt x="2453515" y="1851438"/>
                  <a:pt x="2425604" y="1836784"/>
                  <a:pt x="2369616" y="1822099"/>
                </a:cubicBezTo>
                <a:cubicBezTo>
                  <a:pt x="2369658" y="1818443"/>
                  <a:pt x="2372551" y="1810951"/>
                  <a:pt x="2378295" y="1799625"/>
                </a:cubicBezTo>
                <a:cubicBezTo>
                  <a:pt x="2384039" y="1788298"/>
                  <a:pt x="2386973" y="1777150"/>
                  <a:pt x="2387098" y="1766183"/>
                </a:cubicBezTo>
                <a:cubicBezTo>
                  <a:pt x="2387014" y="1773494"/>
                  <a:pt x="2367699" y="1743677"/>
                  <a:pt x="2329151" y="1676732"/>
                </a:cubicBezTo>
                <a:cubicBezTo>
                  <a:pt x="2312293" y="1677811"/>
                  <a:pt x="2303718" y="1691145"/>
                  <a:pt x="2303427" y="1716736"/>
                </a:cubicBezTo>
                <a:cubicBezTo>
                  <a:pt x="2292271" y="1710143"/>
                  <a:pt x="2264173" y="1711941"/>
                  <a:pt x="2219134" y="1722129"/>
                </a:cubicBezTo>
                <a:cubicBezTo>
                  <a:pt x="2174137" y="1728660"/>
                  <a:pt x="2143105" y="1741605"/>
                  <a:pt x="2126039" y="1760962"/>
                </a:cubicBezTo>
                <a:cubicBezTo>
                  <a:pt x="2148351" y="1774148"/>
                  <a:pt x="2159507" y="1780741"/>
                  <a:pt x="2159507" y="1780741"/>
                </a:cubicBezTo>
                <a:cubicBezTo>
                  <a:pt x="2159424" y="1788053"/>
                  <a:pt x="2153701" y="1797551"/>
                  <a:pt x="2142337" y="1809238"/>
                </a:cubicBezTo>
                <a:cubicBezTo>
                  <a:pt x="2147914" y="1812535"/>
                  <a:pt x="2159101" y="1816386"/>
                  <a:pt x="2175899" y="1820792"/>
                </a:cubicBezTo>
                <a:cubicBezTo>
                  <a:pt x="2192694" y="1825196"/>
                  <a:pt x="2203882" y="1829048"/>
                  <a:pt x="2209461" y="1832344"/>
                </a:cubicBezTo>
                <a:cubicBezTo>
                  <a:pt x="2243426" y="1808251"/>
                  <a:pt x="2274459" y="1795307"/>
                  <a:pt x="2302555" y="1793509"/>
                </a:cubicBezTo>
                <a:cubicBezTo>
                  <a:pt x="2274292" y="1809930"/>
                  <a:pt x="2240327" y="1834023"/>
                  <a:pt x="2200657" y="1865786"/>
                </a:cubicBezTo>
                <a:cubicBezTo>
                  <a:pt x="2234250" y="1874596"/>
                  <a:pt x="2273297" y="1897672"/>
                  <a:pt x="2317796" y="1935011"/>
                </a:cubicBezTo>
                <a:cubicBezTo>
                  <a:pt x="2346267" y="1900310"/>
                  <a:pt x="2357775" y="1875828"/>
                  <a:pt x="2352321" y="1861564"/>
                </a:cubicBezTo>
                <a:cubicBezTo>
                  <a:pt x="2352114" y="1879844"/>
                  <a:pt x="2368869" y="1887905"/>
                  <a:pt x="2402587" y="1885748"/>
                </a:cubicBezTo>
                <a:cubicBezTo>
                  <a:pt x="2374323" y="1902169"/>
                  <a:pt x="2360128" y="1915863"/>
                  <a:pt x="2360005" y="1926830"/>
                </a:cubicBezTo>
                <a:cubicBezTo>
                  <a:pt x="2359881" y="1937798"/>
                  <a:pt x="2362585" y="1946758"/>
                  <a:pt x="2368122" y="1953711"/>
                </a:cubicBezTo>
                <a:cubicBezTo>
                  <a:pt x="2373659" y="1960663"/>
                  <a:pt x="2376406" y="1965967"/>
                  <a:pt x="2376366" y="1969623"/>
                </a:cubicBezTo>
                <a:lnTo>
                  <a:pt x="2334529" y="1944900"/>
                </a:lnTo>
                <a:cubicBezTo>
                  <a:pt x="2312052" y="1946338"/>
                  <a:pt x="2300667" y="1959852"/>
                  <a:pt x="2300376" y="1985443"/>
                </a:cubicBezTo>
                <a:cubicBezTo>
                  <a:pt x="2294799" y="1982147"/>
                  <a:pt x="2285006" y="1979120"/>
                  <a:pt x="2270998" y="1976363"/>
                </a:cubicBezTo>
                <a:cubicBezTo>
                  <a:pt x="2256992" y="1973606"/>
                  <a:pt x="2247219" y="1968751"/>
                  <a:pt x="2241684" y="1961799"/>
                </a:cubicBezTo>
                <a:cubicBezTo>
                  <a:pt x="2235980" y="1969471"/>
                  <a:pt x="2233068" y="1978789"/>
                  <a:pt x="2232943" y="1989757"/>
                </a:cubicBezTo>
                <a:cubicBezTo>
                  <a:pt x="2232891" y="1994327"/>
                  <a:pt x="2233372" y="1998292"/>
                  <a:pt x="2234387" y="2001651"/>
                </a:cubicBezTo>
                <a:lnTo>
                  <a:pt x="2238480" y="2008936"/>
                </a:lnTo>
                <a:lnTo>
                  <a:pt x="2221707" y="2005546"/>
                </a:lnTo>
                <a:cubicBezTo>
                  <a:pt x="2210851" y="2003499"/>
                  <a:pt x="2197718" y="2001143"/>
                  <a:pt x="2182305" y="1998476"/>
                </a:cubicBezTo>
                <a:cubicBezTo>
                  <a:pt x="2133431" y="1851820"/>
                  <a:pt x="2109056" y="1773008"/>
                  <a:pt x="2109179" y="1762041"/>
                </a:cubicBezTo>
                <a:cubicBezTo>
                  <a:pt x="2109511" y="1732794"/>
                  <a:pt x="2122654" y="1688115"/>
                  <a:pt x="2148605" y="1628003"/>
                </a:cubicBezTo>
                <a:cubicBezTo>
                  <a:pt x="2174557" y="1567892"/>
                  <a:pt x="2198813" y="1533460"/>
                  <a:pt x="2221375" y="1524711"/>
                </a:cubicBezTo>
                <a:cubicBezTo>
                  <a:pt x="2199063" y="1511525"/>
                  <a:pt x="2176564" y="1514791"/>
                  <a:pt x="2153879" y="1534509"/>
                </a:cubicBezTo>
                <a:lnTo>
                  <a:pt x="2217432" y="1419749"/>
                </a:lnTo>
                <a:lnTo>
                  <a:pt x="2217206" y="1419641"/>
                </a:lnTo>
                <a:cubicBezTo>
                  <a:pt x="2194807" y="1422402"/>
                  <a:pt x="2183843" y="1425586"/>
                  <a:pt x="2184311" y="1429195"/>
                </a:cubicBezTo>
                <a:cubicBezTo>
                  <a:pt x="2184782" y="1432803"/>
                  <a:pt x="2182451" y="1436756"/>
                  <a:pt x="2177319" y="1441056"/>
                </a:cubicBezTo>
                <a:cubicBezTo>
                  <a:pt x="2121320" y="1447958"/>
                  <a:pt x="2035222" y="1464070"/>
                  <a:pt x="1919032" y="1489389"/>
                </a:cubicBezTo>
                <a:cubicBezTo>
                  <a:pt x="1874230" y="1494911"/>
                  <a:pt x="1807734" y="1508607"/>
                  <a:pt x="1719541" y="1530475"/>
                </a:cubicBezTo>
                <a:cubicBezTo>
                  <a:pt x="1715350" y="1541990"/>
                  <a:pt x="1697628" y="1558838"/>
                  <a:pt x="1666375" y="1581019"/>
                </a:cubicBezTo>
                <a:cubicBezTo>
                  <a:pt x="1637905" y="1580863"/>
                  <a:pt x="1595201" y="1580628"/>
                  <a:pt x="1538262" y="1580314"/>
                </a:cubicBezTo>
                <a:cubicBezTo>
                  <a:pt x="1418347" y="1620756"/>
                  <a:pt x="1238709" y="1683225"/>
                  <a:pt x="999350" y="1767719"/>
                </a:cubicBezTo>
                <a:cubicBezTo>
                  <a:pt x="769748" y="1796019"/>
                  <a:pt x="546704" y="1852840"/>
                  <a:pt x="330213" y="1938179"/>
                </a:cubicBezTo>
                <a:cubicBezTo>
                  <a:pt x="381051" y="1891588"/>
                  <a:pt x="427693" y="1856512"/>
                  <a:pt x="470147" y="1832948"/>
                </a:cubicBezTo>
                <a:cubicBezTo>
                  <a:pt x="467347" y="1833294"/>
                  <a:pt x="462971" y="1832460"/>
                  <a:pt x="457018" y="1830443"/>
                </a:cubicBezTo>
                <a:lnTo>
                  <a:pt x="439748" y="1823111"/>
                </a:lnTo>
                <a:lnTo>
                  <a:pt x="432861" y="1825173"/>
                </a:lnTo>
                <a:cubicBezTo>
                  <a:pt x="420380" y="1827627"/>
                  <a:pt x="395938" y="1831098"/>
                  <a:pt x="359539" y="1835585"/>
                </a:cubicBezTo>
                <a:cubicBezTo>
                  <a:pt x="421573" y="1787613"/>
                  <a:pt x="458411" y="1742746"/>
                  <a:pt x="470048" y="1700987"/>
                </a:cubicBezTo>
                <a:cubicBezTo>
                  <a:pt x="457909" y="1695151"/>
                  <a:pt x="446238" y="1692924"/>
                  <a:pt x="435037" y="1694305"/>
                </a:cubicBezTo>
                <a:cubicBezTo>
                  <a:pt x="429438" y="1694995"/>
                  <a:pt x="455325" y="1675308"/>
                  <a:pt x="512702" y="1635242"/>
                </a:cubicBezTo>
                <a:cubicBezTo>
                  <a:pt x="522962" y="1626645"/>
                  <a:pt x="555623" y="1615287"/>
                  <a:pt x="610687" y="1601167"/>
                </a:cubicBezTo>
                <a:cubicBezTo>
                  <a:pt x="626546" y="1591881"/>
                  <a:pt x="638904" y="1577528"/>
                  <a:pt x="647758" y="1558106"/>
                </a:cubicBezTo>
                <a:cubicBezTo>
                  <a:pt x="647758" y="1558106"/>
                  <a:pt x="682280" y="1539188"/>
                  <a:pt x="751324" y="1501350"/>
                </a:cubicBezTo>
                <a:cubicBezTo>
                  <a:pt x="793778" y="1477786"/>
                  <a:pt x="829708" y="1469691"/>
                  <a:pt x="859117" y="1477065"/>
                </a:cubicBezTo>
                <a:cubicBezTo>
                  <a:pt x="879639" y="1459871"/>
                  <a:pt x="889665" y="1449472"/>
                  <a:pt x="889195" y="1445862"/>
                </a:cubicBezTo>
                <a:cubicBezTo>
                  <a:pt x="815456" y="1447619"/>
                  <a:pt x="723524" y="1462617"/>
                  <a:pt x="613402" y="1490855"/>
                </a:cubicBezTo>
                <a:cubicBezTo>
                  <a:pt x="437488" y="1538201"/>
                  <a:pt x="346730" y="1562218"/>
                  <a:pt x="341132" y="1562909"/>
                </a:cubicBezTo>
                <a:lnTo>
                  <a:pt x="277400" y="1532272"/>
                </a:lnTo>
                <a:cubicBezTo>
                  <a:pt x="317506" y="1490668"/>
                  <a:pt x="399385" y="1453082"/>
                  <a:pt x="523039" y="1419510"/>
                </a:cubicBezTo>
                <a:cubicBezTo>
                  <a:pt x="646693" y="1385939"/>
                  <a:pt x="730669" y="1342593"/>
                  <a:pt x="774966" y="1289476"/>
                </a:cubicBezTo>
                <a:cubicBezTo>
                  <a:pt x="768897" y="1286559"/>
                  <a:pt x="757462" y="1286135"/>
                  <a:pt x="740662" y="1288206"/>
                </a:cubicBezTo>
                <a:cubicBezTo>
                  <a:pt x="723862" y="1290277"/>
                  <a:pt x="715226" y="1289507"/>
                  <a:pt x="714758" y="1285901"/>
                </a:cubicBezTo>
                <a:lnTo>
                  <a:pt x="686740" y="1267358"/>
                </a:lnTo>
                <a:cubicBezTo>
                  <a:pt x="581784" y="1335284"/>
                  <a:pt x="492901" y="1373735"/>
                  <a:pt x="420101" y="1382708"/>
                </a:cubicBezTo>
                <a:cubicBezTo>
                  <a:pt x="390224" y="1371727"/>
                  <a:pt x="361285" y="1367963"/>
                  <a:pt x="333285" y="1371413"/>
                </a:cubicBezTo>
                <a:cubicBezTo>
                  <a:pt x="355215" y="1365044"/>
                  <a:pt x="389504" y="1344321"/>
                  <a:pt x="436148" y="1309244"/>
                </a:cubicBezTo>
                <a:cubicBezTo>
                  <a:pt x="383869" y="1301024"/>
                  <a:pt x="336034" y="1305089"/>
                  <a:pt x="292644" y="1321434"/>
                </a:cubicBezTo>
                <a:cubicBezTo>
                  <a:pt x="232452" y="1339852"/>
                  <a:pt x="196755" y="1349750"/>
                  <a:pt x="185556" y="1351132"/>
                </a:cubicBezTo>
                <a:cubicBezTo>
                  <a:pt x="174355" y="1352511"/>
                  <a:pt x="144947" y="1345139"/>
                  <a:pt x="97330" y="1329012"/>
                </a:cubicBezTo>
                <a:cubicBezTo>
                  <a:pt x="49713" y="1312885"/>
                  <a:pt x="17269" y="1304054"/>
                  <a:pt x="0" y="1302518"/>
                </a:cubicBezTo>
                <a:cubicBezTo>
                  <a:pt x="48522" y="1281872"/>
                  <a:pt x="125028" y="1235783"/>
                  <a:pt x="229519" y="1164249"/>
                </a:cubicBezTo>
                <a:cubicBezTo>
                  <a:pt x="155779" y="1166006"/>
                  <a:pt x="117283" y="1176249"/>
                  <a:pt x="114028" y="1194979"/>
                </a:cubicBezTo>
                <a:cubicBezTo>
                  <a:pt x="136395" y="1148231"/>
                  <a:pt x="167180" y="1122442"/>
                  <a:pt x="206382" y="1117610"/>
                </a:cubicBezTo>
                <a:cubicBezTo>
                  <a:pt x="178379" y="1121060"/>
                  <a:pt x="218754" y="1125249"/>
                  <a:pt x="327501" y="1130174"/>
                </a:cubicBezTo>
                <a:cubicBezTo>
                  <a:pt x="344772" y="1131712"/>
                  <a:pt x="372538" y="1126456"/>
                  <a:pt x="410799" y="1114408"/>
                </a:cubicBezTo>
                <a:cubicBezTo>
                  <a:pt x="386521" y="1102736"/>
                  <a:pt x="372974" y="1086078"/>
                  <a:pt x="370155" y="1064429"/>
                </a:cubicBezTo>
                <a:cubicBezTo>
                  <a:pt x="347755" y="1067190"/>
                  <a:pt x="309955" y="1071850"/>
                  <a:pt x="256754" y="1078408"/>
                </a:cubicBezTo>
                <a:cubicBezTo>
                  <a:pt x="203555" y="1084965"/>
                  <a:pt x="162954" y="1089969"/>
                  <a:pt x="134955" y="1093421"/>
                </a:cubicBezTo>
                <a:cubicBezTo>
                  <a:pt x="121878" y="1080368"/>
                  <a:pt x="114634" y="1068432"/>
                  <a:pt x="113226" y="1057607"/>
                </a:cubicBezTo>
                <a:cubicBezTo>
                  <a:pt x="108532" y="1021525"/>
                  <a:pt x="217004" y="969664"/>
                  <a:pt x="438639" y="902018"/>
                </a:cubicBezTo>
                <a:cubicBezTo>
                  <a:pt x="660278" y="834374"/>
                  <a:pt x="767810" y="775293"/>
                  <a:pt x="761237" y="724780"/>
                </a:cubicBezTo>
                <a:cubicBezTo>
                  <a:pt x="759360" y="710349"/>
                  <a:pt x="752352" y="700215"/>
                  <a:pt x="740214" y="694379"/>
                </a:cubicBezTo>
                <a:cubicBezTo>
                  <a:pt x="763553" y="698833"/>
                  <a:pt x="780822" y="700371"/>
                  <a:pt x="792021" y="698990"/>
                </a:cubicBezTo>
                <a:cubicBezTo>
                  <a:pt x="794369" y="717031"/>
                  <a:pt x="786457" y="743668"/>
                  <a:pt x="768280" y="778902"/>
                </a:cubicBezTo>
                <a:cubicBezTo>
                  <a:pt x="774351" y="781819"/>
                  <a:pt x="794184" y="781208"/>
                  <a:pt x="827784" y="777067"/>
                </a:cubicBezTo>
                <a:cubicBezTo>
                  <a:pt x="777384" y="783279"/>
                  <a:pt x="872803" y="751354"/>
                  <a:pt x="1114041" y="681293"/>
                </a:cubicBezTo>
                <a:cubicBezTo>
                  <a:pt x="1384686" y="618606"/>
                  <a:pt x="1669116" y="574381"/>
                  <a:pt x="1967325" y="548622"/>
                </a:cubicBezTo>
                <a:cubicBezTo>
                  <a:pt x="2079796" y="538424"/>
                  <a:pt x="2135793" y="531521"/>
                  <a:pt x="2135326" y="527914"/>
                </a:cubicBezTo>
                <a:lnTo>
                  <a:pt x="2180846" y="549796"/>
                </a:lnTo>
                <a:cubicBezTo>
                  <a:pt x="2218169" y="530532"/>
                  <a:pt x="2256431" y="518484"/>
                  <a:pt x="2295630" y="513652"/>
                </a:cubicBezTo>
                <a:cubicBezTo>
                  <a:pt x="2316155" y="496459"/>
                  <a:pt x="2325474" y="480646"/>
                  <a:pt x="2323597" y="466213"/>
                </a:cubicBezTo>
                <a:cubicBezTo>
                  <a:pt x="2317997" y="466904"/>
                  <a:pt x="2300962" y="467171"/>
                  <a:pt x="2272493" y="467014"/>
                </a:cubicBezTo>
                <a:cubicBezTo>
                  <a:pt x="2244025" y="466858"/>
                  <a:pt x="2229083" y="461367"/>
                  <a:pt x="2227676" y="450542"/>
                </a:cubicBezTo>
                <a:cubicBezTo>
                  <a:pt x="2226738" y="443326"/>
                  <a:pt x="2229186" y="440275"/>
                  <a:pt x="2235021" y="441390"/>
                </a:cubicBezTo>
                <a:cubicBezTo>
                  <a:pt x="2240853" y="442504"/>
                  <a:pt x="2243069" y="437647"/>
                  <a:pt x="2241660" y="426824"/>
                </a:cubicBezTo>
                <a:cubicBezTo>
                  <a:pt x="2240721" y="419608"/>
                  <a:pt x="2234651" y="416689"/>
                  <a:pt x="2223452" y="418070"/>
                </a:cubicBezTo>
                <a:cubicBezTo>
                  <a:pt x="2326130" y="420077"/>
                  <a:pt x="2379580" y="437317"/>
                  <a:pt x="2383806" y="469791"/>
                </a:cubicBezTo>
                <a:cubicBezTo>
                  <a:pt x="2385215" y="480614"/>
                  <a:pt x="2381953" y="488347"/>
                  <a:pt x="2374023" y="492992"/>
                </a:cubicBezTo>
                <a:cubicBezTo>
                  <a:pt x="2366092" y="497636"/>
                  <a:pt x="2362360" y="501761"/>
                  <a:pt x="2362831" y="505369"/>
                </a:cubicBezTo>
                <a:cubicBezTo>
                  <a:pt x="2381039" y="514122"/>
                  <a:pt x="2431908" y="511518"/>
                  <a:pt x="2515440" y="497556"/>
                </a:cubicBezTo>
                <a:cubicBezTo>
                  <a:pt x="2582641" y="489273"/>
                  <a:pt x="2621389" y="502826"/>
                  <a:pt x="2631684" y="538216"/>
                </a:cubicBezTo>
                <a:cubicBezTo>
                  <a:pt x="2632153" y="541825"/>
                  <a:pt x="2624926" y="551881"/>
                  <a:pt x="2610004" y="568382"/>
                </a:cubicBezTo>
                <a:cubicBezTo>
                  <a:pt x="2581062" y="564619"/>
                  <a:pt x="2542082" y="549261"/>
                  <a:pt x="2493056" y="522311"/>
                </a:cubicBezTo>
                <a:cubicBezTo>
                  <a:pt x="2482326" y="527299"/>
                  <a:pt x="2436133" y="543991"/>
                  <a:pt x="2354481" y="572385"/>
                </a:cubicBezTo>
                <a:cubicBezTo>
                  <a:pt x="2377821" y="576840"/>
                  <a:pt x="2398828" y="585248"/>
                  <a:pt x="2417506" y="597610"/>
                </a:cubicBezTo>
                <a:cubicBezTo>
                  <a:pt x="2429175" y="599837"/>
                  <a:pt x="2468609" y="596810"/>
                  <a:pt x="2535810" y="588527"/>
                </a:cubicBezTo>
                <a:cubicBezTo>
                  <a:pt x="2502210" y="592669"/>
                  <a:pt x="2571273" y="576823"/>
                  <a:pt x="2742996" y="540992"/>
                </a:cubicBezTo>
                <a:cubicBezTo>
                  <a:pt x="2749064" y="543910"/>
                  <a:pt x="2757231" y="541071"/>
                  <a:pt x="2767491" y="532474"/>
                </a:cubicBezTo>
                <a:cubicBezTo>
                  <a:pt x="2749753" y="527329"/>
                  <a:pt x="2722675" y="516003"/>
                  <a:pt x="2686259" y="498496"/>
                </a:cubicBezTo>
                <a:cubicBezTo>
                  <a:pt x="2767006" y="506872"/>
                  <a:pt x="2828841" y="501084"/>
                  <a:pt x="2871763" y="481130"/>
                </a:cubicBezTo>
                <a:cubicBezTo>
                  <a:pt x="2859154" y="471686"/>
                  <a:pt x="2826711" y="462853"/>
                  <a:pt x="2774433" y="454633"/>
                </a:cubicBezTo>
                <a:cubicBezTo>
                  <a:pt x="2828807" y="457097"/>
                  <a:pt x="2875889" y="458166"/>
                  <a:pt x="2915675" y="457844"/>
                </a:cubicBezTo>
                <a:lnTo>
                  <a:pt x="2950886" y="456853"/>
                </a:lnTo>
                <a:lnTo>
                  <a:pt x="2915173" y="486777"/>
                </a:lnTo>
                <a:cubicBezTo>
                  <a:pt x="2944580" y="494149"/>
                  <a:pt x="3015520" y="492737"/>
                  <a:pt x="3127990" y="482539"/>
                </a:cubicBezTo>
                <a:cubicBezTo>
                  <a:pt x="3134999" y="492674"/>
                  <a:pt x="3150876" y="505379"/>
                  <a:pt x="3175622" y="520659"/>
                </a:cubicBezTo>
                <a:cubicBezTo>
                  <a:pt x="3271762" y="516141"/>
                  <a:pt x="3418771" y="509019"/>
                  <a:pt x="3616650" y="499290"/>
                </a:cubicBezTo>
                <a:cubicBezTo>
                  <a:pt x="3863991" y="476135"/>
                  <a:pt x="4156383" y="471254"/>
                  <a:pt x="4493827" y="484649"/>
                </a:cubicBezTo>
                <a:cubicBezTo>
                  <a:pt x="4774332" y="497731"/>
                  <a:pt x="5054835" y="510813"/>
                  <a:pt x="5335340" y="523894"/>
                </a:cubicBezTo>
                <a:cubicBezTo>
                  <a:pt x="5345599" y="515298"/>
                  <a:pt x="5341971" y="498332"/>
                  <a:pt x="5324449" y="472998"/>
                </a:cubicBezTo>
                <a:cubicBezTo>
                  <a:pt x="5306930" y="447662"/>
                  <a:pt x="5292099" y="432077"/>
                  <a:pt x="5279959" y="426242"/>
                </a:cubicBezTo>
                <a:cubicBezTo>
                  <a:pt x="5300255" y="418241"/>
                  <a:pt x="5320804" y="399896"/>
                  <a:pt x="5341611" y="371215"/>
                </a:cubicBezTo>
                <a:lnTo>
                  <a:pt x="5360745" y="341783"/>
                </a:lnTo>
                <a:lnTo>
                  <a:pt x="5365128" y="342882"/>
                </a:lnTo>
                <a:cubicBezTo>
                  <a:pt x="5375281" y="344380"/>
                  <a:pt x="5394710" y="346110"/>
                  <a:pt x="5423416" y="348071"/>
                </a:cubicBezTo>
                <a:cubicBezTo>
                  <a:pt x="5439747" y="342392"/>
                  <a:pt x="5460285" y="347193"/>
                  <a:pt x="5485032" y="362472"/>
                </a:cubicBezTo>
                <a:cubicBezTo>
                  <a:pt x="5494353" y="346658"/>
                  <a:pt x="5503912" y="332650"/>
                  <a:pt x="5513705" y="320444"/>
                </a:cubicBezTo>
                <a:cubicBezTo>
                  <a:pt x="5533287" y="296036"/>
                  <a:pt x="5536071" y="273696"/>
                  <a:pt x="5522052" y="253429"/>
                </a:cubicBezTo>
                <a:lnTo>
                  <a:pt x="5558420" y="204954"/>
                </a:lnTo>
                <a:cubicBezTo>
                  <a:pt x="5569620" y="203574"/>
                  <a:pt x="5580820" y="202194"/>
                  <a:pt x="5592021" y="200813"/>
                </a:cubicBezTo>
                <a:lnTo>
                  <a:pt x="5581459" y="119632"/>
                </a:lnTo>
                <a:cubicBezTo>
                  <a:pt x="5587058" y="118941"/>
                  <a:pt x="5601998" y="124432"/>
                  <a:pt x="5626275" y="136103"/>
                </a:cubicBezTo>
                <a:cubicBezTo>
                  <a:pt x="5649144" y="136950"/>
                  <a:pt x="5669902" y="121560"/>
                  <a:pt x="5688547" y="89934"/>
                </a:cubicBezTo>
                <a:cubicBezTo>
                  <a:pt x="5646060" y="69511"/>
                  <a:pt x="5624817" y="59298"/>
                  <a:pt x="5624817" y="59298"/>
                </a:cubicBezTo>
                <a:cubicBezTo>
                  <a:pt x="5623876" y="52082"/>
                  <a:pt x="5628306" y="42371"/>
                  <a:pt x="5638096" y="30167"/>
                </a:cubicBezTo>
                <a:cubicBezTo>
                  <a:pt x="5613819" y="18495"/>
                  <a:pt x="5582080" y="15075"/>
                  <a:pt x="5542878" y="19907"/>
                </a:cubicBezTo>
                <a:cubicBezTo>
                  <a:pt x="5586271" y="3562"/>
                  <a:pt x="5620339" y="3027"/>
                  <a:pt x="5645088" y="18306"/>
                </a:cubicBezTo>
                <a:cubicBezTo>
                  <a:pt x="5655819" y="13318"/>
                  <a:pt x="5660714" y="7216"/>
                  <a:pt x="5659775" y="0"/>
                </a:cubicBezTo>
                <a:close/>
              </a:path>
            </a:pathLst>
          </a:cu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42278"/>
              </p:ext>
            </p:extLst>
          </p:nvPr>
        </p:nvGraphicFramePr>
        <p:xfrm>
          <a:off x="3023381" y="1866900"/>
          <a:ext cx="6430335" cy="392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5442731" y="1438275"/>
            <a:ext cx="1358119" cy="542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GNB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사이트맵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grpSp>
        <p:nvGrpSpPr>
          <p:cNvPr id="17" name="Group 10"/>
          <p:cNvGrpSpPr/>
          <p:nvPr/>
        </p:nvGrpSpPr>
        <p:grpSpPr>
          <a:xfrm>
            <a:off x="7933828" y="0"/>
            <a:ext cx="4258172" cy="2080399"/>
            <a:chOff x="4492546" y="1990497"/>
            <a:chExt cx="1020748" cy="498703"/>
          </a:xfrm>
        </p:grpSpPr>
        <p:cxnSp>
          <p:nvCxnSpPr>
            <p:cNvPr id="18" name="Straight Connector 11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8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81" y="2508594"/>
            <a:ext cx="2682472" cy="4163929"/>
          </a:xfrm>
          <a:prstGeom prst="rect">
            <a:avLst/>
          </a:prstGeom>
        </p:spPr>
      </p:pic>
      <p:sp>
        <p:nvSpPr>
          <p:cNvPr id="19" name="Rectangle 17"/>
          <p:cNvSpPr/>
          <p:nvPr/>
        </p:nvSpPr>
        <p:spPr>
          <a:xfrm>
            <a:off x="6653732" y="0"/>
            <a:ext cx="553826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/>
          <p:cNvGrpSpPr/>
          <p:nvPr/>
        </p:nvGrpSpPr>
        <p:grpSpPr>
          <a:xfrm>
            <a:off x="7933828" y="0"/>
            <a:ext cx="4258172" cy="2080399"/>
            <a:chOff x="4492546" y="1990497"/>
            <a:chExt cx="1020748" cy="498703"/>
          </a:xfrm>
        </p:grpSpPr>
        <p:cxnSp>
          <p:nvCxnSpPr>
            <p:cNvPr id="21" name="Straight Connector 11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933509"/>
              </p:ext>
            </p:extLst>
          </p:nvPr>
        </p:nvGraphicFramePr>
        <p:xfrm>
          <a:off x="4055510" y="2932682"/>
          <a:ext cx="4005264" cy="1799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5492571" y="2561433"/>
            <a:ext cx="1281921" cy="5070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LNB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사이트맵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5174876">
            <a:off x="295356" y="5083723"/>
            <a:ext cx="1722845" cy="1444061"/>
            <a:chOff x="933986" y="4851495"/>
            <a:chExt cx="1722845" cy="1444061"/>
          </a:xfrm>
        </p:grpSpPr>
        <p:cxnSp>
          <p:nvCxnSpPr>
            <p:cNvPr id="12" name="Straight Connector 19"/>
            <p:cNvCxnSpPr/>
            <p:nvPr/>
          </p:nvCxnSpPr>
          <p:spPr>
            <a:xfrm flipH="1">
              <a:off x="933986" y="4851495"/>
              <a:ext cx="1722845" cy="144406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0"/>
            <p:cNvCxnSpPr/>
            <p:nvPr/>
          </p:nvCxnSpPr>
          <p:spPr>
            <a:xfrm flipH="1">
              <a:off x="1665115" y="5426556"/>
              <a:ext cx="861422" cy="72203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54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16200000">
            <a:off x="1824919" y="-1048969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, 사람, 녹색이(가) 표시된 사진&#10;&#10;자동 생성된 설명">
            <a:extLst>
              <a:ext uri="{FF2B5EF4-FFF2-40B4-BE49-F238E27FC236}">
                <a16:creationId xmlns:a16="http://schemas.microsoft.com/office/drawing/2014/main" id="{9763F009-1193-4AFA-9DA5-5E2825C51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047750"/>
            <a:ext cx="3590732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직선 화살표 연결선 2"/>
          <p:cNvCxnSpPr/>
          <p:nvPr/>
        </p:nvCxnSpPr>
        <p:spPr>
          <a:xfrm>
            <a:off x="3568377" y="3599543"/>
            <a:ext cx="2193794" cy="1886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96485" y="992414"/>
            <a:ext cx="2990943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Loading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877286" y="3448050"/>
            <a:ext cx="3441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로딩 아이콘</a:t>
            </a:r>
          </a:p>
          <a:p>
            <a:pPr algn="just"/>
            <a:r>
              <a:rPr lang="ko-KR" altLang="en-US" sz="1600" dirty="0" smtClean="0">
                <a:latin typeface="Source Sans Pro Black"/>
                <a:cs typeface="에스코어 드림 4 Regular" pitchFamily="34" charset="0"/>
              </a:rPr>
              <a:t>애니메이션으로 </a:t>
            </a:r>
            <a:r>
              <a:rPr lang="en-US" altLang="ko-KR" sz="1600" dirty="0" smtClean="0">
                <a:latin typeface="Source Sans Pro Black"/>
                <a:cs typeface="에스코어 드림 4 Regular" pitchFamily="34" charset="0"/>
              </a:rPr>
              <a:t>rotate </a:t>
            </a:r>
            <a:r>
              <a:rPr lang="ko-KR" altLang="en-US" sz="1600" dirty="0" smtClean="0">
                <a:latin typeface="Source Sans Pro Black"/>
                <a:cs typeface="에스코어 드림 4 Regular" pitchFamily="34" charset="0"/>
              </a:rPr>
              <a:t>시킴 </a:t>
            </a:r>
            <a:r>
              <a:rPr lang="en-US" altLang="ko-KR" sz="1600" dirty="0" smtClean="0">
                <a:latin typeface="Source Sans Pro Black"/>
                <a:cs typeface="에스코어 드림 4 Regular" pitchFamily="34" charset="0"/>
              </a:rPr>
              <a:t>/ 3</a:t>
            </a:r>
            <a:r>
              <a:rPr lang="ko-KR" altLang="en-US" sz="1600" dirty="0" smtClean="0">
                <a:latin typeface="Source Sans Pro Black"/>
                <a:cs typeface="에스코어 드림 4 Regular" pitchFamily="34" charset="0"/>
              </a:rPr>
              <a:t>초 뒤 로그인 페이지로 자동 넘김</a:t>
            </a:r>
            <a:endParaRPr lang="en-US" altLang="ko-KR" sz="1600" dirty="0">
              <a:latin typeface="Source Sans Pro Black"/>
              <a:cs typeface="에스코어 드림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>
            <a:off x="-19883" y="301261"/>
            <a:ext cx="3178369" cy="6161616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EC962F-E8FE-4468-B4FF-19999949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" b="1"/>
          <a:stretch/>
        </p:blipFill>
        <p:spPr>
          <a:xfrm>
            <a:off x="1159282" y="657225"/>
            <a:ext cx="3736568" cy="536257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52832" y="657225"/>
            <a:ext cx="2654025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Sign In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53862" y="3686629"/>
            <a:ext cx="2643738" cy="888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319612" y="3585256"/>
            <a:ext cx="3651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 버튼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SNS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메인페이지로 이동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656831" y="5297714"/>
            <a:ext cx="2727969" cy="3120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767300" y="4168849"/>
            <a:ext cx="2552313" cy="8486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29943" y="5017503"/>
            <a:ext cx="3651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회원가입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회원가입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3313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>
            <a:off x="2741557" y="116595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F2161A-B80A-4C15-AC15-426020C3E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r="2583" b="3690"/>
          <a:stretch/>
        </p:blipFill>
        <p:spPr>
          <a:xfrm>
            <a:off x="1451429" y="806201"/>
            <a:ext cx="3135085" cy="530431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52833" y="657225"/>
            <a:ext cx="2871738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Sign Up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510319" y="5109029"/>
            <a:ext cx="2643738" cy="888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154057" y="4859299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Sign-in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로그인하러가기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로그인 페이지로 이동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773714" y="5384800"/>
            <a:ext cx="2380343" cy="4013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6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5400000">
            <a:off x="4267217" y="503877"/>
            <a:ext cx="3702147" cy="7256100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B97A0C-E387-4E9D-B72A-FC5C576F65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0" y="1027123"/>
            <a:ext cx="1821543" cy="5830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4859700" y="0"/>
            <a:ext cx="2305681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Main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7" name="직선 화살표 연결선 6"/>
          <p:cNvCxnSpPr>
            <a:endCxn id="11" idx="1"/>
          </p:cNvCxnSpPr>
          <p:nvPr/>
        </p:nvCxnSpPr>
        <p:spPr>
          <a:xfrm>
            <a:off x="6848405" y="1195656"/>
            <a:ext cx="1169968" cy="3061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72085" y="2007192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Login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로그인 페이지로 이동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422570" y="1195656"/>
            <a:ext cx="1299030" cy="7695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8018373" y="1163215"/>
            <a:ext cx="3455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트리거버튼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</a:t>
            </a:r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메뉴창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나옴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530269" y="2007192"/>
            <a:ext cx="767446" cy="54732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2718705" y="2524076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welcome section</a:t>
            </a:r>
          </a:p>
          <a:p>
            <a:pPr algn="just"/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슬릭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슬라이더 배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치</a:t>
            </a:r>
            <a:endParaRPr lang="ko-KR" altLang="en-US" dirty="0" smtClean="0"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3919761" y="6698343"/>
            <a:ext cx="1842410" cy="508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-254001" y="6193213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장바구니 버튼</a:t>
            </a:r>
          </a:p>
          <a:p>
            <a:pPr algn="r"/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장바구니 페이지로 이동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754995" y="6701971"/>
            <a:ext cx="1095830" cy="508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884523" y="6180892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회원정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보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 버튼</a:t>
            </a:r>
          </a:p>
          <a:p>
            <a:pPr algn="just"/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회원정보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42583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2789464">
            <a:off x="932208" y="611048"/>
            <a:ext cx="3412500" cy="6761886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C25BE3-399F-42E4-A2DF-43BFED48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5" y="1502240"/>
            <a:ext cx="3577771" cy="4762432"/>
          </a:xfrm>
          <a:prstGeom prst="rect">
            <a:avLst/>
          </a:prstGeom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4445716" y="2370365"/>
            <a:ext cx="1095830" cy="1943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2226193"/>
            <a:ext cx="47055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메뉴창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어코디언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</a:t>
            </a:r>
            <a:r>
              <a:rPr lang="en-US" altLang="ko-KR" dirty="0" smtClean="0"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어코디언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시 아이콘 돌아가도록함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445716" y="1502240"/>
            <a:ext cx="1095830" cy="1193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121053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트리거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메뉴 창 닫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힘</a:t>
            </a:r>
            <a:endParaRPr lang="ko-KR" altLang="en-US" dirty="0" smtClean="0">
              <a:latin typeface="Source Sans Pro Black"/>
              <a:cs typeface="에스코어 드림 4 Regular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80385" y="210883"/>
            <a:ext cx="2513558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M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enu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445716" y="3076259"/>
            <a:ext cx="1095830" cy="2877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3125846"/>
            <a:ext cx="47055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메뉴</a:t>
            </a: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상품페이지로 이동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712686" y="1181983"/>
            <a:ext cx="662159" cy="3202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2374845" y="569376"/>
            <a:ext cx="29373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로고</a:t>
            </a: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메인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5415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3" b="3127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-332722" y="1166804"/>
            <a:ext cx="4769911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6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rPr>
              <a:t>목차</a:t>
            </a:r>
            <a:endParaRPr lang="en-US" sz="2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876520" y="-48917"/>
            <a:ext cx="6234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spc="60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CHAPTER</a:t>
            </a:r>
            <a:endParaRPr lang="en-US" sz="7200" spc="600" dirty="0">
              <a:solidFill>
                <a:schemeClr val="bg1"/>
              </a:solidFill>
              <a:latin typeface="Source Sans Pro Black" panose="020B0803030403020204" pitchFamily="34" charset="0"/>
              <a:ea typeface="Source Sans Pro Black" panose="020B08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166470" y="3102737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2</a:t>
            </a:r>
            <a:r>
              <a:rPr lang="en-US" sz="4000" spc="60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.</a:t>
            </a:r>
            <a:r>
              <a:rPr lang="en-US" altLang="ko-KR" sz="40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문제점 및 개선점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2004096" y="2130860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1.</a:t>
            </a:r>
            <a:r>
              <a:rPr lang="en-US" altLang="ko-KR" sz="40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제작목표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052944" y="4214181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3.</a:t>
            </a:r>
            <a:r>
              <a:rPr lang="en-US" altLang="ko-KR" sz="40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에스코어 드림 5 Medium" pitchFamily="34" charset="0"/>
                <a:cs typeface="에스코어 드림 5 Medium" pitchFamily="34" charset="0"/>
              </a:rPr>
              <a:t>아이디어 스케치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931526" y="5244657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 smtClean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4.</a:t>
            </a:r>
            <a:r>
              <a:rPr lang="en-US" altLang="ko-KR" sz="4000" dirty="0" smtClean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상세설계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6366354">
            <a:off x="1518567" y="-502107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9731F-7842-44B2-8866-1B5A084F1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74" y="630428"/>
            <a:ext cx="1788886" cy="566794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19127" y="378205"/>
            <a:ext cx="2223272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Item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418651" y="1480457"/>
            <a:ext cx="1564632" cy="1266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033546" y="1268588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상품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제품 상세페이지로 이동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97343" y="5747656"/>
            <a:ext cx="1583486" cy="4167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2156474" y="5747655"/>
            <a:ext cx="2524355" cy="4167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4680829" y="540910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Home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찜버튼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제품 메인페이지로 이동</a:t>
            </a:r>
          </a:p>
        </p:txBody>
      </p:sp>
      <p:cxnSp>
        <p:nvCxnSpPr>
          <p:cNvPr id="20" name="직선 화살표 연결선 19"/>
          <p:cNvCxnSpPr>
            <a:endCxn id="11" idx="1"/>
          </p:cNvCxnSpPr>
          <p:nvPr/>
        </p:nvCxnSpPr>
        <p:spPr>
          <a:xfrm>
            <a:off x="2510971" y="1560297"/>
            <a:ext cx="2522575" cy="468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5190303">
            <a:off x="4865081" y="-977209"/>
            <a:ext cx="3421889" cy="6706803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BEA3508-BF01-47B0-A2B5-75CAB6F7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1" y="895275"/>
            <a:ext cx="3780255" cy="508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91698" y="437631"/>
            <a:ext cx="3456988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Item Detail 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94743" y="4487150"/>
            <a:ext cx="2061028" cy="653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464600" y="421391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색상버튼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클릭 시 해당 색상 이미지 슬라이드 되도록 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함</a:t>
            </a:r>
            <a:endParaRPr lang="ko-KR" altLang="en-US" dirty="0" smtClean="0"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548002" y="5231834"/>
            <a:ext cx="2807769" cy="1965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355771" y="5089789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장바구니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err="1" smtClean="0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 smtClean="0">
                <a:latin typeface="Source Sans Pro Black"/>
                <a:cs typeface="에스코어 드림 4 Regular" pitchFamily="34" charset="0"/>
              </a:rPr>
              <a:t> 장바구니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5268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6366354">
            <a:off x="2306757" y="-254508"/>
            <a:ext cx="4197068" cy="8226132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6B78B5E-FD93-4CCD-9ED4-B65D97983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57" y="887185"/>
            <a:ext cx="3516086" cy="4718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378357" y="1407886"/>
            <a:ext cx="1001986" cy="29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380343" y="1553028"/>
            <a:ext cx="3125698" cy="818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06041" y="1359617"/>
            <a:ext cx="5121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일괄구매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 버튼</a:t>
            </a:r>
          </a:p>
          <a:p>
            <a:pPr algn="just"/>
            <a:r>
              <a:rPr lang="ko-KR" altLang="en-US" sz="1600" dirty="0" err="1" smtClean="0">
                <a:latin typeface="Source Sans Pro Black"/>
                <a:cs typeface="에스코어 드림 4 Regular" pitchFamily="34" charset="0"/>
              </a:rPr>
              <a:t>커스텀</a:t>
            </a:r>
            <a:r>
              <a:rPr lang="ko-KR" altLang="en-US" sz="1600" dirty="0" smtClean="0">
                <a:latin typeface="Source Sans Pro Black"/>
                <a:cs typeface="에스코어 드림 4 Regular" pitchFamily="34" charset="0"/>
              </a:rPr>
              <a:t> 체크박스 추가 하여 </a:t>
            </a:r>
            <a:r>
              <a:rPr lang="ko-KR" altLang="en-US" sz="1600" dirty="0" err="1" smtClean="0">
                <a:latin typeface="Source Sans Pro Black"/>
                <a:cs typeface="에스코어 드림 4 Regular" pitchFamily="34" charset="0"/>
              </a:rPr>
              <a:t>만듬</a:t>
            </a:r>
            <a:endParaRPr lang="ko-KR" altLang="en-US" sz="1600" dirty="0" smtClean="0">
              <a:latin typeface="Source Sans Pro Black"/>
              <a:cs typeface="에스코어 드림 4 Regular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773868" y="378205"/>
            <a:ext cx="2586130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Basket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4368684">
            <a:off x="1840404" y="123121"/>
            <a:ext cx="3421889" cy="6706803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BBFC5-793C-42C0-B376-07CA1453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57" y="934357"/>
            <a:ext cx="3857172" cy="52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281868" y="378205"/>
            <a:ext cx="2586130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Profile 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554514" y="1634925"/>
            <a:ext cx="2951527" cy="13581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06041" y="1364280"/>
            <a:ext cx="51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프로필 사진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282556" y="3546690"/>
            <a:ext cx="557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·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회원 정보 버튼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  <a:p>
            <a:pPr algn="just"/>
            <a:r>
              <a:rPr lang="ko-KR" altLang="en-US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클릭 시 </a:t>
            </a:r>
            <a:r>
              <a:rPr lang="ko-KR" altLang="en-US" sz="1600" dirty="0" err="1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어코디언</a:t>
            </a:r>
            <a:r>
              <a:rPr lang="ko-KR" altLang="en-US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시킴 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/ </a:t>
            </a:r>
            <a:r>
              <a:rPr lang="ko-KR" altLang="en-US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아이콘 돌아가도록 함</a:t>
            </a:r>
            <a:r>
              <a:rPr lang="en-US" altLang="ko-KR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</a:t>
            </a:r>
            <a:r>
              <a:rPr lang="ko-KR" altLang="en-US" sz="1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175468" y="3730171"/>
            <a:ext cx="1107088" cy="13968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2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05E1C-2564-4969-AF5E-37DDDD58AAD6}"/>
              </a:ext>
            </a:extLst>
          </p:cNvPr>
          <p:cNvSpPr txBox="1"/>
          <p:nvPr/>
        </p:nvSpPr>
        <p:spPr>
          <a:xfrm>
            <a:off x="167263" y="186496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 panose="020F0502020204030203" pitchFamily="34" charset="0"/>
              </a:rPr>
              <a:t>디자인 가이드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ato" panose="020F0502020204030203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b="13975"/>
          <a:stretch>
            <a:fillRect/>
          </a:stretch>
        </p:blipFill>
        <p:spPr>
          <a:xfrm>
            <a:off x="652052" y="1652459"/>
            <a:ext cx="3550275" cy="3842314"/>
          </a:xfr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398497" y="1364342"/>
            <a:ext cx="4057387" cy="441234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934856" y="771271"/>
            <a:ext cx="6734630" cy="5484386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2571" y="944573"/>
            <a:ext cx="1906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Source Sans Pro Black"/>
              </a:rPr>
              <a:t>1. Fonts</a:t>
            </a:r>
            <a:endParaRPr lang="ko-KR" altLang="en-US" sz="4000" dirty="0">
              <a:latin typeface="Source Sans Pro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36708" y="3595658"/>
            <a:ext cx="187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Source Sans Pro Black"/>
              </a:rPr>
              <a:t>2</a:t>
            </a:r>
            <a:r>
              <a:rPr lang="en-US" altLang="ko-KR" sz="4000" dirty="0" smtClean="0">
                <a:latin typeface="Source Sans Pro Black"/>
              </a:rPr>
              <a:t>. Color</a:t>
            </a:r>
            <a:endParaRPr lang="ko-KR" altLang="en-US" sz="4000" dirty="0">
              <a:latin typeface="Source Sans Pro Blac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5824" y="4303544"/>
            <a:ext cx="327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Source Sans Pro Black"/>
              </a:rPr>
              <a:t>Main color : #FFF , #000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708" y="5033108"/>
            <a:ext cx="283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Source Sans Pro Black"/>
              </a:rPr>
              <a:t>Point color </a:t>
            </a:r>
            <a:r>
              <a:rPr lang="en-US" altLang="ko-KR" sz="2400" dirty="0">
                <a:latin typeface="Source Sans Pro Black"/>
              </a:rPr>
              <a:t>: #ff6000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627315" y="4251348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474862" y="4251348"/>
            <a:ext cx="508000" cy="5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627315" y="4999502"/>
            <a:ext cx="508000" cy="508000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52571" y="1689525"/>
            <a:ext cx="2444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Source Sans Pro Black"/>
              </a:rPr>
              <a:t>Main Fonts: JOST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52571" y="2189402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Source Sans Pro Black"/>
              </a:rPr>
              <a:t>Sub Fonts:  </a:t>
            </a:r>
            <a:r>
              <a:rPr lang="en-US" altLang="ko-KR" sz="2400" dirty="0" err="1" smtClean="0">
                <a:latin typeface="Source Sans Pro Black"/>
              </a:rPr>
              <a:t>Notosans</a:t>
            </a:r>
            <a:r>
              <a:rPr lang="en-US" altLang="ko-KR" sz="2400" dirty="0" smtClean="0">
                <a:latin typeface="Source Sans Pro Black"/>
              </a:rPr>
              <a:t> </a:t>
            </a:r>
            <a:r>
              <a:rPr lang="en-US" altLang="ko-KR" sz="2400" dirty="0" err="1" smtClean="0">
                <a:latin typeface="Source Sans Pro Black"/>
              </a:rPr>
              <a:t>kr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52571" y="2762256"/>
            <a:ext cx="371813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Source Sans Pro Black"/>
              </a:rPr>
              <a:t>Fonts size:  </a:t>
            </a:r>
            <a:r>
              <a:rPr lang="en-US" altLang="ko-KR" sz="1100" dirty="0" smtClean="0">
                <a:latin typeface="Source Sans Pro Black"/>
              </a:rPr>
              <a:t>11px</a:t>
            </a:r>
            <a:r>
              <a:rPr lang="en-US" altLang="ko-KR" sz="2400" dirty="0" smtClean="0">
                <a:latin typeface="Source Sans Pro Black"/>
              </a:rPr>
              <a:t> </a:t>
            </a:r>
            <a:r>
              <a:rPr lang="en-US" altLang="ko-KR" sz="1500" dirty="0" smtClean="0">
                <a:latin typeface="Source Sans Pro Black"/>
              </a:rPr>
              <a:t>15px  </a:t>
            </a:r>
            <a:r>
              <a:rPr lang="en-US" altLang="ko-KR" dirty="0" smtClean="0">
                <a:latin typeface="Source Sans Pro Black"/>
              </a:rPr>
              <a:t>18px </a:t>
            </a:r>
            <a:r>
              <a:rPr lang="en-US" altLang="ko-KR" sz="1600" dirty="0">
                <a:latin typeface="Source Sans Pro Black"/>
              </a:rPr>
              <a:t> </a:t>
            </a:r>
            <a:r>
              <a:rPr lang="en-US" altLang="ko-KR" sz="2000" dirty="0" smtClean="0">
                <a:latin typeface="Source Sans Pro Black"/>
              </a:rPr>
              <a:t>20px </a:t>
            </a:r>
            <a:endParaRPr lang="ko-KR" altLang="en-US" sz="2000" dirty="0">
              <a:latin typeface="Source Sans Pro Black"/>
            </a:endParaRPr>
          </a:p>
          <a:p>
            <a:endParaRPr lang="ko-KR" altLang="en-US" sz="1500" dirty="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6983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46EB15-BEA9-4206-97F5-7AB7B90F7D34}"/>
              </a:ext>
            </a:extLst>
          </p:cNvPr>
          <p:cNvSpPr/>
          <p:nvPr/>
        </p:nvSpPr>
        <p:spPr>
          <a:xfrm>
            <a:off x="110679" y="1669688"/>
            <a:ext cx="1543950" cy="3482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24E98-F1AF-47DD-9EB7-9623E254316F}"/>
              </a:ext>
            </a:extLst>
          </p:cNvPr>
          <p:cNvSpPr txBox="1"/>
          <p:nvPr/>
        </p:nvSpPr>
        <p:spPr>
          <a:xfrm>
            <a:off x="1015562" y="2951552"/>
            <a:ext cx="5177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chemeClr val="bg2">
                    <a:lumMod val="1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 panose="020F0502020204030203" pitchFamily="34" charset="0"/>
              </a:rPr>
              <a:t>감사합니다</a:t>
            </a:r>
            <a:endParaRPr lang="en-US" sz="8000" b="1" dirty="0">
              <a:solidFill>
                <a:schemeClr val="bg2">
                  <a:lumMod val="1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ato" panose="020F0502020204030203" pitchFamily="34" charset="0"/>
            </a:endParaRP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r="19962"/>
          <a:stretch>
            <a:fillRect/>
          </a:stretch>
        </p:blipFill>
        <p:spPr>
          <a:xfrm>
            <a:off x="6778172" y="2540342"/>
            <a:ext cx="2965342" cy="3295127"/>
          </a:xfrm>
        </p:spPr>
      </p:pic>
      <p:pic>
        <p:nvPicPr>
          <p:cNvPr id="9" name="그림 개체 틀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" b="694"/>
          <a:stretch>
            <a:fillRect/>
          </a:stretch>
        </p:blipFill>
        <p:spPr>
          <a:xfrm>
            <a:off x="7729712" y="1"/>
            <a:ext cx="4462288" cy="6857999"/>
          </a:xfrm>
        </p:spPr>
      </p:pic>
    </p:spTree>
    <p:extLst>
      <p:ext uri="{BB962C8B-B14F-4D97-AF65-F5344CB8AC3E}">
        <p14:creationId xmlns:p14="http://schemas.microsoft.com/office/powerpoint/2010/main" val="10456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628970" y="595218"/>
            <a:ext cx="5893484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4A205-87AA-47E9-85A3-E9087369F6F3}"/>
              </a:ext>
            </a:extLst>
          </p:cNvPr>
          <p:cNvSpPr txBox="1"/>
          <p:nvPr/>
        </p:nvSpPr>
        <p:spPr>
          <a:xfrm>
            <a:off x="2026516" y="2628603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spc="600" dirty="0" smtClean="0"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rPr>
              <a:t>브랜드 소개</a:t>
            </a:r>
            <a:endParaRPr lang="en-US" sz="1000" spc="600" dirty="0"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993" y="3422195"/>
            <a:ext cx="410543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Obey Clothing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아티스트 </a:t>
            </a:r>
            <a:r>
              <a:rPr lang="en-US" altLang="ko-KR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Sheparrd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Fairey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의 해 탄생했습니다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레슬러 자이언트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앙드레의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얼굴을 아이콘으로 만들어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2001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년도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씬에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첫 발 을 내디딘 브랜드입니다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현재는 명실상부한 최고의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브랜드중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하나로 그 위치를 공고히 하며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초심을 잃지 않고 자신들의 생각과 문화를 대중들과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웨어를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통해 소통하고 있습니다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en-US" sz="1000" dirty="0"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8089478" y="375956"/>
            <a:ext cx="3483429" cy="609247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8434912" y="5136320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OBEY</a:t>
            </a:r>
            <a:r>
              <a:rPr lang="ko-KR" altLang="en-US" sz="10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브랜드 소개</a:t>
            </a:r>
            <a:endParaRPr lang="en-US" sz="1000" i="1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1658306" y="1139646"/>
            <a:ext cx="372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OBEY</a:t>
            </a:r>
            <a:endParaRPr lang="en-US" sz="8000" b="1" i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r="23863"/>
          <a:stretch>
            <a:fillRect/>
          </a:stretch>
        </p:blipFill>
        <p:spPr>
          <a:xfrm>
            <a:off x="8267966" y="979465"/>
            <a:ext cx="3154621" cy="40213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5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1. </a:t>
            </a:r>
            <a:r>
              <a:rPr lang="ko-KR" alt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제작목표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870705" y="873892"/>
            <a:ext cx="4649021" cy="503144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8" y="1818271"/>
            <a:ext cx="4529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제작 목표 및 </a:t>
            </a:r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제작동기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r="1925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8" y="2615317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온라인 주문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전용앱의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필요성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786677" y="3451309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이벤트 및 광고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알람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6" y="4376180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고정 고객 확보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786677" y="2929198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~40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대 대부분이 스마트폰을 통한 주문을 더 편리하게 생각함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47115" y="3761736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앱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알람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기능을 통하여 이벤트 및 할인 안내 가능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6" y="4732052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앱을 다운 받음으로서 상품페이지로의 고정적 유입을 확보함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2</a:t>
            </a: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899657" y="1832307"/>
            <a:ext cx="3990916" cy="600164"/>
            <a:chOff x="4883167" y="4166027"/>
            <a:chExt cx="3990916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1611313" algn="l"/>
                </a:tabLst>
              </a:pP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탭메뉴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및 슬라이드 배치가 없어 정적인 느낌이 강하다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5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3635" y="633487"/>
            <a:ext cx="2115154" cy="5909991"/>
          </a:xfrm>
          <a:prstGeom prst="rect">
            <a:avLst/>
          </a:prstGeom>
        </p:spPr>
      </p:pic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899656" y="4511194"/>
            <a:ext cx="3990917" cy="854080"/>
            <a:chOff x="4883166" y="4166027"/>
            <a:chExt cx="3990917" cy="854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1611313" algn="l"/>
                </a:tabLst>
              </a:pP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Welcome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페이지 혹은 중간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섹션에 슬라이드나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탭메뉴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혹은 동영상 등을 삽입하여 정적인 느낌이 없도록 만든다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7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3990916" cy="600164"/>
            <a:chOff x="4883167" y="4166027"/>
            <a:chExt cx="3990916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해더에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없어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및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회원가입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찾기에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시간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걸린다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pPr algn="just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편리성이 떨어진다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769441"/>
            <a:chOff x="4883166" y="4166027"/>
            <a:chExt cx="4292343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트리거버튼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해더에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홈버튼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장바구니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회원목록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등은 하단에 버튼 형식으로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픽스하여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편하게 이용할 수 있도록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한다</a:t>
              </a:r>
              <a:r>
                <a: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그룹 1001"/>
          <p:cNvGrpSpPr/>
          <p:nvPr/>
        </p:nvGrpSpPr>
        <p:grpSpPr>
          <a:xfrm>
            <a:off x="2920172" y="1249233"/>
            <a:ext cx="4003141" cy="4730652"/>
            <a:chOff x="6579619" y="1960291"/>
            <a:chExt cx="5453343" cy="7101591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9619" y="1960291"/>
              <a:ext cx="5453343" cy="710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3990916" cy="769441"/>
            <a:chOff x="4883167" y="4166027"/>
            <a:chExt cx="3990916" cy="7694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색상이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개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경우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전부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이미지를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배치함으로서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간격이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줄어들고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답답해보이는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느낌이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든다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1107996"/>
            <a:chOff x="4883166" y="4166027"/>
            <a:chExt cx="4292343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색상이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개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경우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표로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대체하여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간격의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통일감을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줄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표는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이미지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개수를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기재하여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깔끔한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느낌이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들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그룹 1001"/>
          <p:cNvGrpSpPr/>
          <p:nvPr/>
        </p:nvGrpSpPr>
        <p:grpSpPr>
          <a:xfrm>
            <a:off x="2156799" y="1193601"/>
            <a:ext cx="4493383" cy="4675185"/>
            <a:chOff x="6554232" y="2282191"/>
            <a:chExt cx="5758262" cy="6813944"/>
          </a:xfrm>
        </p:grpSpPr>
        <p:pic>
          <p:nvPicPr>
            <p:cNvPr id="13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232" y="2282191"/>
              <a:ext cx="5758262" cy="681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4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621</Words>
  <Application>Microsoft Office PowerPoint</Application>
  <PresentationFormat>와이드스크린</PresentationFormat>
  <Paragraphs>150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Noto Sans KR</vt:lpstr>
      <vt:lpstr>Open Sans</vt:lpstr>
      <vt:lpstr>Source Sans Pro</vt:lpstr>
      <vt:lpstr>Source Sans Pro Black</vt:lpstr>
      <vt:lpstr>Source Sans Pro Light</vt:lpstr>
      <vt:lpstr>맑은 고딕</vt:lpstr>
      <vt:lpstr>에스코어 드림 4 Regular</vt:lpstr>
      <vt:lpstr>에스코어 드림 5 Medium</vt:lpstr>
      <vt:lpstr>Arial</vt:lpstr>
      <vt:lpstr>Calibri</vt:lpstr>
      <vt:lpstr>Lato</vt:lpstr>
      <vt:lpstr>Lato Black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user</cp:lastModifiedBy>
  <cp:revision>82</cp:revision>
  <dcterms:created xsi:type="dcterms:W3CDTF">2017-09-30T14:47:56Z</dcterms:created>
  <dcterms:modified xsi:type="dcterms:W3CDTF">2021-08-19T08:58:29Z</dcterms:modified>
</cp:coreProperties>
</file>